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6" r:id="rId5"/>
    <p:sldMasterId id="2147483737" r:id="rId6"/>
    <p:sldMasterId id="214748373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y="5143500" cx="9144000"/>
  <p:notesSz cx="6858000" cy="9144000"/>
  <p:embeddedFontLst>
    <p:embeddedFont>
      <p:font typeface="Space Mono"/>
      <p:regular r:id="rId47"/>
      <p:bold r:id="rId48"/>
      <p:italic r:id="rId49"/>
      <p:boldItalic r:id="rId50"/>
    </p:embeddedFont>
    <p:embeddedFont>
      <p:font typeface="Inter Light"/>
      <p:regular r:id="rId51"/>
      <p:bold r:id="rId52"/>
      <p:italic r:id="rId53"/>
      <p:boldItalic r:id="rId54"/>
    </p:embeddedFont>
    <p:embeddedFont>
      <p:font typeface="Poppins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Inter"/>
      <p:regular r:id="rId63"/>
      <p:bold r:id="rId64"/>
      <p:italic r:id="rId65"/>
      <p:boldItalic r:id="rId66"/>
    </p:embeddedFont>
    <p:embeddedFont>
      <p:font typeface="Poppins Light"/>
      <p:regular r:id="rId67"/>
      <p:bold r:id="rId68"/>
      <p:italic r:id="rId69"/>
      <p:boldItalic r:id="rId70"/>
    </p:embeddedFont>
    <p:embeddedFont>
      <p:font typeface="Poppins Medium"/>
      <p:regular r:id="rId71"/>
      <p:bold r:id="rId72"/>
      <p:italic r:id="rId73"/>
      <p:boldItalic r:id="rId74"/>
    </p:embeddedFont>
    <p:embeddedFont>
      <p:font typeface="Josefin Sans"/>
      <p:regular r:id="rId75"/>
      <p:bold r:id="rId76"/>
      <p:italic r:id="rId77"/>
      <p:boldItalic r:id="rId78"/>
    </p:embeddedFont>
    <p:embeddedFont>
      <p:font typeface="Helvetica Neue"/>
      <p:regular r:id="rId79"/>
      <p:bold r:id="rId80"/>
      <p:italic r:id="rId81"/>
      <p:boldItalic r:id="rId82"/>
    </p:embeddedFont>
    <p:embeddedFont>
      <p:font typeface="Roboto Mono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5E2253-922E-4935-BE4F-42104BEB7AB9}">
  <a:tblStyle styleId="{9E5E2253-922E-4935-BE4F-42104BEB7A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RobotoMono-bold.fntdata"/><Relationship Id="rId83" Type="http://schemas.openxmlformats.org/officeDocument/2006/relationships/font" Target="fonts/RobotoMono-regular.fntdata"/><Relationship Id="rId42" Type="http://schemas.openxmlformats.org/officeDocument/2006/relationships/slide" Target="slides/slide34.xml"/><Relationship Id="rId86" Type="http://schemas.openxmlformats.org/officeDocument/2006/relationships/font" Target="fonts/RobotoMono-boldItalic.fntdata"/><Relationship Id="rId41" Type="http://schemas.openxmlformats.org/officeDocument/2006/relationships/slide" Target="slides/slide33.xml"/><Relationship Id="rId85" Type="http://schemas.openxmlformats.org/officeDocument/2006/relationships/font" Target="fonts/RobotoMono-italic.fntdata"/><Relationship Id="rId44" Type="http://schemas.openxmlformats.org/officeDocument/2006/relationships/slide" Target="slides/slide36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5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HelveticaNeueLight-italic.fntdata"/><Relationship Id="rId80" Type="http://schemas.openxmlformats.org/officeDocument/2006/relationships/font" Target="fonts/HelveticaNeue-bold.fntdata"/><Relationship Id="rId82" Type="http://schemas.openxmlformats.org/officeDocument/2006/relationships/font" Target="fonts/HelveticaNeue-boldItalic.fntdata"/><Relationship Id="rId81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SpaceMono-bold.fntdata"/><Relationship Id="rId47" Type="http://schemas.openxmlformats.org/officeDocument/2006/relationships/font" Target="fonts/SpaceMono-regular.fntdata"/><Relationship Id="rId49" Type="http://schemas.openxmlformats.org/officeDocument/2006/relationships/font" Target="fonts/SpaceMon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PoppinsMedium-italic.fntdata"/><Relationship Id="rId72" Type="http://schemas.openxmlformats.org/officeDocument/2006/relationships/font" Target="fonts/PoppinsMedium-bold.fntdata"/><Relationship Id="rId31" Type="http://schemas.openxmlformats.org/officeDocument/2006/relationships/slide" Target="slides/slide23.xml"/><Relationship Id="rId75" Type="http://schemas.openxmlformats.org/officeDocument/2006/relationships/font" Target="fonts/JosefinSans-regular.fntdata"/><Relationship Id="rId30" Type="http://schemas.openxmlformats.org/officeDocument/2006/relationships/slide" Target="slides/slide22.xml"/><Relationship Id="rId74" Type="http://schemas.openxmlformats.org/officeDocument/2006/relationships/font" Target="fonts/PoppinsMedium-boldItalic.fntdata"/><Relationship Id="rId33" Type="http://schemas.openxmlformats.org/officeDocument/2006/relationships/slide" Target="slides/slide25.xml"/><Relationship Id="rId77" Type="http://schemas.openxmlformats.org/officeDocument/2006/relationships/font" Target="fonts/JosefinSans-italic.fntdata"/><Relationship Id="rId32" Type="http://schemas.openxmlformats.org/officeDocument/2006/relationships/slide" Target="slides/slide24.xml"/><Relationship Id="rId76" Type="http://schemas.openxmlformats.org/officeDocument/2006/relationships/font" Target="fonts/JosefinSans-bold.fntdata"/><Relationship Id="rId35" Type="http://schemas.openxmlformats.org/officeDocument/2006/relationships/slide" Target="slides/slide27.xml"/><Relationship Id="rId79" Type="http://schemas.openxmlformats.org/officeDocument/2006/relationships/font" Target="fonts/HelveticaNeue-regular.fntdata"/><Relationship Id="rId34" Type="http://schemas.openxmlformats.org/officeDocument/2006/relationships/slide" Target="slides/slide26.xml"/><Relationship Id="rId78" Type="http://schemas.openxmlformats.org/officeDocument/2006/relationships/font" Target="fonts/JosefinSans-boldItalic.fntdata"/><Relationship Id="rId71" Type="http://schemas.openxmlformats.org/officeDocument/2006/relationships/font" Target="fonts/PoppinsMedium-regular.fntdata"/><Relationship Id="rId70" Type="http://schemas.openxmlformats.org/officeDocument/2006/relationships/font" Target="fonts/PoppinsLight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2.xml"/><Relationship Id="rId64" Type="http://schemas.openxmlformats.org/officeDocument/2006/relationships/font" Target="fonts/Inter-bold.fntdata"/><Relationship Id="rId63" Type="http://schemas.openxmlformats.org/officeDocument/2006/relationships/font" Target="fonts/Inter-regular.fntdata"/><Relationship Id="rId22" Type="http://schemas.openxmlformats.org/officeDocument/2006/relationships/slide" Target="slides/slide14.xml"/><Relationship Id="rId66" Type="http://schemas.openxmlformats.org/officeDocument/2006/relationships/font" Target="fonts/Inter-boldItalic.fntdata"/><Relationship Id="rId21" Type="http://schemas.openxmlformats.org/officeDocument/2006/relationships/slide" Target="slides/slide13.xml"/><Relationship Id="rId65" Type="http://schemas.openxmlformats.org/officeDocument/2006/relationships/font" Target="fonts/Inter-italic.fntdata"/><Relationship Id="rId24" Type="http://schemas.openxmlformats.org/officeDocument/2006/relationships/slide" Target="slides/slide16.xml"/><Relationship Id="rId68" Type="http://schemas.openxmlformats.org/officeDocument/2006/relationships/font" Target="fonts/PoppinsLight-bold.fntdata"/><Relationship Id="rId23" Type="http://schemas.openxmlformats.org/officeDocument/2006/relationships/slide" Target="slides/slide15.xml"/><Relationship Id="rId67" Type="http://schemas.openxmlformats.org/officeDocument/2006/relationships/font" Target="fonts/PoppinsLight-regular.fntdata"/><Relationship Id="rId60" Type="http://schemas.openxmlformats.org/officeDocument/2006/relationships/font" Target="fonts/Montserrat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PoppinsLight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InterLight-regular.fntdata"/><Relationship Id="rId50" Type="http://schemas.openxmlformats.org/officeDocument/2006/relationships/font" Target="fonts/SpaceMono-boldItalic.fntdata"/><Relationship Id="rId53" Type="http://schemas.openxmlformats.org/officeDocument/2006/relationships/font" Target="fonts/InterLight-italic.fntdata"/><Relationship Id="rId52" Type="http://schemas.openxmlformats.org/officeDocument/2006/relationships/font" Target="fonts/InterLight-bold.fntdata"/><Relationship Id="rId11" Type="http://schemas.openxmlformats.org/officeDocument/2006/relationships/slide" Target="slides/slide3.xml"/><Relationship Id="rId55" Type="http://schemas.openxmlformats.org/officeDocument/2006/relationships/font" Target="fonts/Poppins-regular.fntdata"/><Relationship Id="rId10" Type="http://schemas.openxmlformats.org/officeDocument/2006/relationships/slide" Target="slides/slide2.xml"/><Relationship Id="rId54" Type="http://schemas.openxmlformats.org/officeDocument/2006/relationships/font" Target="fonts/InterLight-boldItalic.fntdata"/><Relationship Id="rId13" Type="http://schemas.openxmlformats.org/officeDocument/2006/relationships/slide" Target="slides/slide5.xml"/><Relationship Id="rId57" Type="http://schemas.openxmlformats.org/officeDocument/2006/relationships/font" Target="fonts/Poppins-italic.fntdata"/><Relationship Id="rId12" Type="http://schemas.openxmlformats.org/officeDocument/2006/relationships/slide" Target="slides/slide4.xml"/><Relationship Id="rId56" Type="http://schemas.openxmlformats.org/officeDocument/2006/relationships/font" Target="fonts/Poppins-bold.fntdata"/><Relationship Id="rId90" Type="http://schemas.openxmlformats.org/officeDocument/2006/relationships/font" Target="fonts/HelveticaNeueLight-boldItalic.fntdata"/><Relationship Id="rId15" Type="http://schemas.openxmlformats.org/officeDocument/2006/relationships/slide" Target="slides/slide7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6.xml"/><Relationship Id="rId58" Type="http://schemas.openxmlformats.org/officeDocument/2006/relationships/font" Target="fonts/Poppins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urses-staging.codepath.com/career_chatbot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e42d09eba3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e42d09eba3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e42d09eba3_0_1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Instructors: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Add your photos, names, preferred pronouns and your work experience here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g2e42d09eba3_0_1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e42d09eba3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e42d09eba3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find more info on all these services - including how to access - by following the link above. go.codepath.org/careerservices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e42d09eba3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e42d09eba3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D54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e42d09eba3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e42d09eba3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e42d09eba3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e42d09eba3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e42d09eba3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e42d09eba3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e42d09eba3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e42d09eba3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e42d09eba3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e42d09eba3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e42d09eba3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e42d09eba3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e42d09eba3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e42d09eba3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e42d09eba3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e42d09eba3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e42d09eba3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e42d09eba3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e42d09eba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e42d09eba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e42d09eba3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e42d09eba3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e42d09eba3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e42d09eba3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e42d09eba3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e42d09eba3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e42d09eba3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e42d09eba3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e42d09eba3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e42d09eba3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e42d09eba3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e42d09eba3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e42d09eba3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e42d09eba3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e42d09eba3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e42d09eba3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e42d09eba3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e42d09eba3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e42d09eba3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e42d09eba3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e42d09eba3_0_1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e42d09eba3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e42d09eba3_0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e42d09eba3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Coach to use staging link instead: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u="sng">
                <a:solidFill>
                  <a:schemeClr val="hlink"/>
                </a:solidFill>
                <a:highlight>
                  <a:srgbClr val="E9F6FF"/>
                </a:highlight>
                <a:latin typeface="Poppins"/>
                <a:ea typeface="Poppins"/>
                <a:cs typeface="Poppins"/>
                <a:sym typeface="Poppins"/>
                <a:hlinkClick r:id="rId2"/>
              </a:rPr>
              <a:t>https://courses-staging.codepath.com/career_chatbot</a:t>
            </a:r>
            <a:endParaRPr sz="1050">
              <a:solidFill>
                <a:srgbClr val="1B1C57"/>
              </a:solidFill>
              <a:highlight>
                <a:srgbClr val="E9F6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1B1C57"/>
              </a:solidFill>
              <a:highlight>
                <a:srgbClr val="E9F6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B1C57"/>
                </a:solidFill>
                <a:highlight>
                  <a:srgbClr val="E9F6FF"/>
                </a:highlight>
                <a:latin typeface="Poppins"/>
                <a:ea typeface="Poppins"/>
                <a:cs typeface="Poppins"/>
                <a:sym typeface="Poppins"/>
              </a:rPr>
              <a:t>can you help me make this email more professional?</a:t>
            </a:r>
            <a:endParaRPr sz="1050">
              <a:solidFill>
                <a:srgbClr val="1B1C57"/>
              </a:solidFill>
              <a:highlight>
                <a:srgbClr val="E9F6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1B1C57"/>
              </a:solidFill>
              <a:highlight>
                <a:srgbClr val="E9F6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B1C57"/>
                </a:solidFill>
                <a:highlight>
                  <a:srgbClr val="E9F6FF"/>
                </a:highlight>
                <a:latin typeface="Poppins"/>
                <a:ea typeface="Poppins"/>
                <a:cs typeface="Poppins"/>
                <a:sym typeface="Poppins"/>
              </a:rPr>
              <a:t>Subject: Hey, can you help me?</a:t>
            </a:r>
            <a:endParaRPr sz="1050">
              <a:solidFill>
                <a:srgbClr val="1B1C57"/>
              </a:solidFill>
              <a:highlight>
                <a:srgbClr val="E9F6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B1C57"/>
                </a:solidFill>
                <a:highlight>
                  <a:srgbClr val="E9F6FF"/>
                </a:highlight>
                <a:latin typeface="Poppins"/>
                <a:ea typeface="Poppins"/>
                <a:cs typeface="Poppins"/>
                <a:sym typeface="Poppins"/>
              </a:rPr>
              <a:t>Hey I saw that you work at [Company]. Can you refer me or get me hired? Also, do you have time for a quick call?</a:t>
            </a:r>
            <a:endParaRPr sz="1050">
              <a:solidFill>
                <a:srgbClr val="1B1C57"/>
              </a:solidFill>
              <a:highlight>
                <a:srgbClr val="E9F6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B1C57"/>
                </a:solidFill>
                <a:highlight>
                  <a:srgbClr val="E9F6FF"/>
                </a:highlight>
                <a:latin typeface="Poppins"/>
                <a:ea typeface="Poppins"/>
                <a:cs typeface="Poppins"/>
                <a:sym typeface="Poppins"/>
              </a:rPr>
              <a:t>Thanks,</a:t>
            </a:r>
            <a:endParaRPr sz="1050">
              <a:solidFill>
                <a:srgbClr val="1B1C57"/>
              </a:solidFill>
              <a:highlight>
                <a:srgbClr val="E9F6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B1C57"/>
                </a:solidFill>
                <a:highlight>
                  <a:srgbClr val="E9F6FF"/>
                </a:highlight>
                <a:latin typeface="Poppins"/>
                <a:ea typeface="Poppins"/>
                <a:cs typeface="Poppins"/>
                <a:sym typeface="Poppins"/>
              </a:rPr>
              <a:t>[Student’s Name]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e42d09eba3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e42d09eba3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e42d09eba3_0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e42d09eba3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e42d09eba3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e42d09eba3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e42d09eba3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e42d09eba3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e42d09eba3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e42d09eba3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questions from your audience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e42d09eba3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e42d09eba3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e42d09eba3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e42d09eba3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joining instructions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e42d09eba3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e42d09eba3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e42d09eba3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e42d09eba3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e42d09eba3_0_10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Instructors: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Add your photos, names, preferred pronouns and your work experience here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3" name="Google Shape;673;g2e42d09eba3_0_10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e42d09eba3_0_10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Instructors: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Add your photos, names, preferred pronouns and your work experience here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3" name="Google Shape;683;g2e42d09eba3_0_10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42d09eba3_0_1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Instructors: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Add your photos, names, preferred pronouns and your work experience here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6" name="Google Shape;696;g2e42d09eba3_0_1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46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53.png"/><Relationship Id="rId4" Type="http://schemas.openxmlformats.org/officeDocument/2006/relationships/image" Target="../media/image39.png"/><Relationship Id="rId5" Type="http://schemas.openxmlformats.org/officeDocument/2006/relationships/image" Target="../media/image2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2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7.png"/><Relationship Id="rId4" Type="http://schemas.openxmlformats.org/officeDocument/2006/relationships/image" Target="../media/image45.png"/><Relationship Id="rId5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4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53.png"/><Relationship Id="rId4" Type="http://schemas.openxmlformats.org/officeDocument/2006/relationships/image" Target="../media/image66.png"/><Relationship Id="rId5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5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69.png"/><Relationship Id="rId6" Type="http://schemas.openxmlformats.org/officeDocument/2006/relationships/image" Target="../media/image7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jpg"/><Relationship Id="rId3" Type="http://schemas.openxmlformats.org/officeDocument/2006/relationships/image" Target="../media/image68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8.png"/><Relationship Id="rId3" Type="http://schemas.openxmlformats.org/officeDocument/2006/relationships/image" Target="../media/image5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9.png"/><Relationship Id="rId3" Type="http://schemas.openxmlformats.org/officeDocument/2006/relationships/image" Target="../media/image9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(White)">
  <p:cSld name="TITLE_AND_BODY_1_3_2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13"/>
          <p:cNvCxnSpPr/>
          <p:nvPr/>
        </p:nvCxnSpPr>
        <p:spPr>
          <a:xfrm>
            <a:off x="450488" y="1206557"/>
            <a:ext cx="8227800" cy="0"/>
          </a:xfrm>
          <a:prstGeom prst="straightConnector1">
            <a:avLst/>
          </a:prstGeom>
          <a:noFill/>
          <a:ln cap="flat" cmpd="sng" w="19050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3 Items">
  <p:cSld name="CUSTOM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11994" l="0" r="61868" t="21294"/>
          <a:stretch/>
        </p:blipFill>
        <p:spPr>
          <a:xfrm rot="-6">
            <a:off x="6407250" y="178926"/>
            <a:ext cx="2736748" cy="478562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552800" y="431500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552775" y="1916350"/>
            <a:ext cx="730200" cy="675300"/>
          </a:xfrm>
          <a:prstGeom prst="flowChartAlternateProcess">
            <a:avLst/>
          </a:prstGeom>
          <a:solidFill>
            <a:srgbClr val="00C3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00</a:t>
            </a:r>
            <a:endParaRPr sz="3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552775" y="2735950"/>
            <a:ext cx="730200" cy="675300"/>
          </a:xfrm>
          <a:prstGeom prst="flowChartAlternateProcess">
            <a:avLst/>
          </a:prstGeom>
          <a:solidFill>
            <a:srgbClr val="00C3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01</a:t>
            </a:r>
            <a:endParaRPr sz="3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552775" y="3555550"/>
            <a:ext cx="730200" cy="675300"/>
          </a:xfrm>
          <a:prstGeom prst="flowChartAlternateProcess">
            <a:avLst/>
          </a:prstGeom>
          <a:solidFill>
            <a:srgbClr val="00C3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02</a:t>
            </a:r>
            <a:endParaRPr sz="3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34798" l="0" r="33244" t="0"/>
          <a:stretch/>
        </p:blipFill>
        <p:spPr>
          <a:xfrm>
            <a:off x="7260075" y="3300100"/>
            <a:ext cx="1883925" cy="18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419725" y="1916350"/>
            <a:ext cx="57036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2" type="subTitle"/>
          </p:nvPr>
        </p:nvSpPr>
        <p:spPr>
          <a:xfrm>
            <a:off x="1419725" y="2735950"/>
            <a:ext cx="57036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3" type="subTitle"/>
          </p:nvPr>
        </p:nvSpPr>
        <p:spPr>
          <a:xfrm>
            <a:off x="1419713" y="3555550"/>
            <a:ext cx="57036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69" name="Google Shape;69;p15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70" name="Google Shape;70;p15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descr="1.png" id="73" name="Google Shape;73;p15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rd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78" name="Google Shape;7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1628200" y="1807975"/>
            <a:ext cx="5887800" cy="6510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582400" y="3009550"/>
            <a:ext cx="1979100" cy="356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4500562" y="4905375"/>
            <a:ext cx="138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(Blue) 1">
  <p:cSld name="TITLE_AND_BODY_1_3_2_2">
    <p:bg>
      <p:bgPr>
        <a:solidFill>
          <a:srgbClr val="1A1D5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b="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" name="Google Shape;87;p18"/>
          <p:cNvCxnSpPr/>
          <p:nvPr/>
        </p:nvCxnSpPr>
        <p:spPr>
          <a:xfrm>
            <a:off x="450488" y="1206557"/>
            <a:ext cx="8227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b="2042" l="0" r="0" t="2042"/>
          <a:stretch/>
        </p:blipFill>
        <p:spPr>
          <a:xfrm>
            <a:off x="460424" y="4686301"/>
            <a:ext cx="1099789" cy="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50500" y="1397175"/>
            <a:ext cx="82278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mparison Three">
  <p:cSld name="TITLE_AND_BODY_1_3_2_1_1_1_1_1_1_1_1_1_1_1_1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799985">
            <a:off x="6844249" y="1534556"/>
            <a:ext cx="2375951" cy="3685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9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3" name="Google Shape;93;p19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b="0"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9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450500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330104" y="4683775"/>
            <a:ext cx="319200" cy="3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/>
          <p:nvPr>
            <p:ph idx="2" type="subTitle"/>
          </p:nvPr>
        </p:nvSpPr>
        <p:spPr>
          <a:xfrm>
            <a:off x="3304925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3146950" y="177255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00" name="Google Shape;100;p19"/>
          <p:cNvCxnSpPr/>
          <p:nvPr/>
        </p:nvCxnSpPr>
        <p:spPr>
          <a:xfrm>
            <a:off x="5997050" y="177255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1" name="Google Shape;101;p19"/>
          <p:cNvSpPr txBox="1"/>
          <p:nvPr>
            <p:ph idx="3" type="subTitle"/>
          </p:nvPr>
        </p:nvSpPr>
        <p:spPr>
          <a:xfrm>
            <a:off x="6159875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4" type="body"/>
          </p:nvPr>
        </p:nvSpPr>
        <p:spPr>
          <a:xfrm>
            <a:off x="454099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5" type="body"/>
          </p:nvPr>
        </p:nvSpPr>
        <p:spPr>
          <a:xfrm>
            <a:off x="3304056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6" type="body"/>
          </p:nvPr>
        </p:nvSpPr>
        <p:spPr>
          <a:xfrm>
            <a:off x="6159881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106" name="Google Shape;10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Background (White)">
  <p:cSld name="TITLE_AND_BODY_1_3_2_1_1_1_1_1_1_1_1_1_1_1_1_1_1_1_1_1_1_1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 1">
  <p:cSld name="TITLE_AND_BODY_1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130" name="Google Shape;13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/>
        </p:nvSpPr>
        <p:spPr>
          <a:xfrm>
            <a:off x="552800" y="344402"/>
            <a:ext cx="823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138" name="Google Shape;138;p27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139" name="Google Shape;139;p27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7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5" name="Google Shape;145;p28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28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4" name="Google Shape;154;p2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29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163" name="Google Shape;163;p30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164" name="Google Shape;164;p30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30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31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" name="Google Shape;184;p32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185" name="Google Shape;185;p32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" name="Google Shape;186;p32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187" name="Google Shape;187;p32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2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2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" name="Google Shape;190;p32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4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3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5" name="Google Shape;215;p35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20" name="Google Shape;2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224" name="Google Shape;224;p36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30" name="Google Shape;2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8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40" name="Google Shape;2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243" name="Google Shape;243;p3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3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9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50" name="Google Shape;25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253" name="Google Shape;253;p3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39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5" name="Google Shape;255;p39"/>
          <p:cNvSpPr/>
          <p:nvPr/>
        </p:nvSpPr>
        <p:spPr>
          <a:xfrm>
            <a:off x="7040775" y="1347600"/>
            <a:ext cx="1764000" cy="1755000"/>
          </a:xfrm>
          <a:prstGeom prst="roundRect">
            <a:avLst>
              <a:gd fmla="val 461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 on Slack and tag: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39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0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62" name="Google Shape;26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4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265" name="Google Shape;265;p4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6" name="Google Shape;266;p4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71" name="Google Shape;2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75" name="Google Shape;275;p41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76" name="Google Shape;27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2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83" name="Google Shape;28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42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286" name="Google Shape;286;p4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4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3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93" name="Google Shape;29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3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296" name="Google Shape;296;p4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4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4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4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306" name="Google Shape;30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45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6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6"/>
          <p:cNvSpPr/>
          <p:nvPr/>
        </p:nvSpPr>
        <p:spPr>
          <a:xfrm>
            <a:off x="914400" y="1656900"/>
            <a:ext cx="7315200" cy="18297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6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7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49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319" name="Google Shape;319;p49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0" name="Google Shape;320;p49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321" name="Google Shape;321;p49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2" name="Google Shape;322;p4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0" name="Google Shape;330;p49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1" name="Google Shape;331;p49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Background (White)">
  <p:cSld name="TITLE_AND_BODY_1_3_2_1_1_1_1_1_1_1_1_1_1_1_1_1_1_1_1_1_1_1_1"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50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emplate">
  <p:cSld name="TITLE_AND_BODY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idx="12" type="sldNum"/>
          </p:nvPr>
        </p:nvSpPr>
        <p:spPr>
          <a:xfrm>
            <a:off x="4500562" y="4905375"/>
            <a:ext cx="138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41" name="Google Shape;341;p52"/>
          <p:cNvSpPr txBox="1"/>
          <p:nvPr>
            <p:ph type="title"/>
          </p:nvPr>
        </p:nvSpPr>
        <p:spPr>
          <a:xfrm>
            <a:off x="470775" y="1516025"/>
            <a:ext cx="5274300" cy="1420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pace Mono"/>
              <a:buNone/>
              <a:defRPr b="0" sz="36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42" name="Google Shape;342;p52"/>
          <p:cNvSpPr txBox="1"/>
          <p:nvPr>
            <p:ph idx="1" type="subTitle"/>
          </p:nvPr>
        </p:nvSpPr>
        <p:spPr>
          <a:xfrm>
            <a:off x="5928300" y="4351200"/>
            <a:ext cx="27210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Font typeface="Poppins Medium"/>
              <a:buNone/>
              <a:defRPr sz="1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SzPts val="1000"/>
              <a:buFont typeface="Poppins Medium"/>
              <a:buNone/>
              <a:defRPr sz="1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SzPts val="1000"/>
              <a:buFont typeface="Poppins Medium"/>
              <a:buNone/>
              <a:defRPr sz="1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SzPts val="1000"/>
              <a:buFont typeface="Poppins Medium"/>
              <a:buNone/>
              <a:defRPr sz="1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SzPts val="1000"/>
              <a:buFont typeface="Poppins Medium"/>
              <a:buNone/>
              <a:defRPr sz="1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SzPts val="1000"/>
              <a:buFont typeface="Poppins Medium"/>
              <a:buNone/>
              <a:defRPr sz="1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SzPts val="1000"/>
              <a:buFont typeface="Poppins Medium"/>
              <a:buNone/>
              <a:defRPr sz="1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SzPts val="1000"/>
              <a:buFont typeface="Poppins Medium"/>
              <a:buNone/>
              <a:defRPr sz="1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SzPts val="1000"/>
              <a:buFont typeface="Poppins Medium"/>
              <a:buNone/>
              <a:defRPr sz="1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43" name="Google Shape;343;p52"/>
          <p:cNvSpPr txBox="1"/>
          <p:nvPr>
            <p:ph idx="2" type="subTitle"/>
          </p:nvPr>
        </p:nvSpPr>
        <p:spPr>
          <a:xfrm>
            <a:off x="622375" y="3040025"/>
            <a:ext cx="3079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Light"/>
              <a:buNone/>
              <a:defRPr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TITLE_AND_BODY_1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idx="12" type="sldNum"/>
          </p:nvPr>
        </p:nvSpPr>
        <p:spPr>
          <a:xfrm>
            <a:off x="4500562" y="4905375"/>
            <a:ext cx="138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1777825"/>
            <a:ext cx="5925900" cy="1876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pace Mono"/>
              <a:buNone/>
              <a:defRPr b="0" sz="36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Space Mono"/>
              <a:buNone/>
              <a:defRPr sz="48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">
  <p:cSld name="CUSTOM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4800" y="478750"/>
            <a:ext cx="4205100" cy="106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3000"/>
              <a:buFont typeface="Space Mono"/>
              <a:buNone/>
              <a:defRPr b="0">
                <a:solidFill>
                  <a:srgbClr val="00CD89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3500"/>
              <a:buNone/>
              <a:defRPr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3500"/>
              <a:buNone/>
              <a:defRPr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3500"/>
              <a:buNone/>
              <a:defRPr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3500"/>
              <a:buNone/>
              <a:defRPr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3500"/>
              <a:buNone/>
              <a:defRPr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3500"/>
              <a:buNone/>
              <a:defRPr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3500"/>
              <a:buNone/>
              <a:defRPr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3500"/>
              <a:buNone/>
              <a:defRPr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4524125" y="1755375"/>
            <a:ext cx="4085400" cy="2473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50" name="Google Shape;350;p54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262626"/>
                </a:solidFill>
              </a:defRPr>
            </a:lvl1pPr>
            <a:lvl2pPr lvl="1">
              <a:buNone/>
              <a:defRPr>
                <a:solidFill>
                  <a:srgbClr val="262626"/>
                </a:solidFill>
              </a:defRPr>
            </a:lvl2pPr>
            <a:lvl3pPr lvl="2">
              <a:buNone/>
              <a:defRPr>
                <a:solidFill>
                  <a:srgbClr val="262626"/>
                </a:solidFill>
              </a:defRPr>
            </a:lvl3pPr>
            <a:lvl4pPr lvl="3">
              <a:buNone/>
              <a:defRPr>
                <a:solidFill>
                  <a:srgbClr val="262626"/>
                </a:solidFill>
              </a:defRPr>
            </a:lvl4pPr>
            <a:lvl5pPr lvl="4">
              <a:buNone/>
              <a:defRPr>
                <a:solidFill>
                  <a:srgbClr val="262626"/>
                </a:solidFill>
              </a:defRPr>
            </a:lvl5pPr>
            <a:lvl6pPr lvl="5">
              <a:buNone/>
              <a:defRPr>
                <a:solidFill>
                  <a:srgbClr val="262626"/>
                </a:solidFill>
              </a:defRPr>
            </a:lvl6pPr>
            <a:lvl7pPr lvl="6">
              <a:buNone/>
              <a:defRPr>
                <a:solidFill>
                  <a:srgbClr val="262626"/>
                </a:solidFill>
              </a:defRPr>
            </a:lvl7pPr>
            <a:lvl8pPr lvl="7">
              <a:buNone/>
              <a:defRPr>
                <a:solidFill>
                  <a:srgbClr val="262626"/>
                </a:solidFill>
              </a:defRPr>
            </a:lvl8pPr>
            <a:lvl9pPr lvl="8">
              <a:buNone/>
              <a:defRPr>
                <a:solidFill>
                  <a:srgbClr val="26262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54"/>
          <p:cNvSpPr txBox="1"/>
          <p:nvPr>
            <p:ph idx="2" type="subTitle"/>
          </p:nvPr>
        </p:nvSpPr>
        <p:spPr>
          <a:xfrm>
            <a:off x="457200" y="1755375"/>
            <a:ext cx="20961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4444200" y="1476150"/>
            <a:ext cx="4205100" cy="2058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2400"/>
              <a:buFont typeface="Space Mono"/>
              <a:buNone/>
              <a:defRPr b="0" sz="2400">
                <a:solidFill>
                  <a:srgbClr val="00CD89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2400"/>
              <a:buNone/>
              <a:defRPr sz="2400"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2400"/>
              <a:buNone/>
              <a:defRPr sz="2400"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2400"/>
              <a:buNone/>
              <a:defRPr sz="2400"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2400"/>
              <a:buNone/>
              <a:defRPr sz="2400"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2400"/>
              <a:buNone/>
              <a:defRPr sz="2400"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2400"/>
              <a:buNone/>
              <a:defRPr sz="2400"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2400"/>
              <a:buNone/>
              <a:defRPr sz="2400"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2400"/>
              <a:buNone/>
              <a:defRPr sz="2400">
                <a:solidFill>
                  <a:srgbClr val="00CD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4" name="Google Shape;354;p55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262626"/>
                </a:solidFill>
              </a:defRPr>
            </a:lvl1pPr>
            <a:lvl2pPr lvl="1">
              <a:buNone/>
              <a:defRPr>
                <a:solidFill>
                  <a:srgbClr val="262626"/>
                </a:solidFill>
              </a:defRPr>
            </a:lvl2pPr>
            <a:lvl3pPr lvl="2">
              <a:buNone/>
              <a:defRPr>
                <a:solidFill>
                  <a:srgbClr val="262626"/>
                </a:solidFill>
              </a:defRPr>
            </a:lvl3pPr>
            <a:lvl4pPr lvl="3">
              <a:buNone/>
              <a:defRPr>
                <a:solidFill>
                  <a:srgbClr val="262626"/>
                </a:solidFill>
              </a:defRPr>
            </a:lvl4pPr>
            <a:lvl5pPr lvl="4">
              <a:buNone/>
              <a:defRPr>
                <a:solidFill>
                  <a:srgbClr val="262626"/>
                </a:solidFill>
              </a:defRPr>
            </a:lvl5pPr>
            <a:lvl6pPr lvl="5">
              <a:buNone/>
              <a:defRPr>
                <a:solidFill>
                  <a:srgbClr val="262626"/>
                </a:solidFill>
              </a:defRPr>
            </a:lvl6pPr>
            <a:lvl7pPr lvl="6">
              <a:buNone/>
              <a:defRPr>
                <a:solidFill>
                  <a:srgbClr val="262626"/>
                </a:solidFill>
              </a:defRPr>
            </a:lvl7pPr>
            <a:lvl8pPr lvl="7">
              <a:buNone/>
              <a:defRPr>
                <a:solidFill>
                  <a:srgbClr val="262626"/>
                </a:solidFill>
              </a:defRPr>
            </a:lvl8pPr>
            <a:lvl9pPr lvl="8">
              <a:buNone/>
              <a:defRPr>
                <a:solidFill>
                  <a:srgbClr val="26262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USTOM_2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6"/>
          <p:cNvSpPr txBox="1"/>
          <p:nvPr>
            <p:ph type="title"/>
          </p:nvPr>
        </p:nvSpPr>
        <p:spPr>
          <a:xfrm>
            <a:off x="457200" y="445025"/>
            <a:ext cx="59523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Space Mono"/>
              <a:buNone/>
              <a:defRPr b="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Magenta)">
  <p:cSld name="TITLE_AND_BODY_1_2_1_1">
    <p:bg>
      <p:bgPr>
        <a:gradFill>
          <a:gsLst>
            <a:gs pos="0">
              <a:schemeClr val="accent1"/>
            </a:gs>
            <a:gs pos="100000">
              <a:srgbClr val="FFFFFF">
                <a:alpha val="0"/>
              </a:srgbClr>
            </a:gs>
          </a:gsLst>
          <a:lin ang="5400700" scaled="0"/>
        </a:gra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359" name="Google Shape;359;p57"/>
          <p:cNvPicPr preferRelativeResize="0"/>
          <p:nvPr/>
        </p:nvPicPr>
        <p:blipFill rotWithShape="1">
          <a:blip r:embed="rId2">
            <a:alphaModFix/>
          </a:blip>
          <a:srcRect b="36099" l="6151" r="33888" t="4074"/>
          <a:stretch/>
        </p:blipFill>
        <p:spPr>
          <a:xfrm rot="10800000">
            <a:off x="-81123" y="-33998"/>
            <a:ext cx="9286873" cy="521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7"/>
          <p:cNvPicPr preferRelativeResize="0"/>
          <p:nvPr/>
        </p:nvPicPr>
        <p:blipFill rotWithShape="1">
          <a:blip r:embed="rId3">
            <a:alphaModFix/>
          </a:blip>
          <a:srcRect b="41568" l="30824" r="0" t="0"/>
          <a:stretch/>
        </p:blipFill>
        <p:spPr>
          <a:xfrm>
            <a:off x="0" y="4146975"/>
            <a:ext cx="1178549" cy="996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57"/>
          <p:cNvCxnSpPr/>
          <p:nvPr/>
        </p:nvCxnSpPr>
        <p:spPr>
          <a:xfrm>
            <a:off x="450488" y="3625401"/>
            <a:ext cx="6643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2" name="Google Shape;362;p57"/>
          <p:cNvSpPr txBox="1"/>
          <p:nvPr>
            <p:ph idx="1" type="subTitle"/>
          </p:nvPr>
        </p:nvSpPr>
        <p:spPr>
          <a:xfrm>
            <a:off x="350241" y="3779725"/>
            <a:ext cx="32100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 Medium"/>
              <a:buNone/>
              <a:defRPr sz="1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63" name="Google Shape;363;p57"/>
          <p:cNvSpPr txBox="1"/>
          <p:nvPr>
            <p:ph type="title"/>
          </p:nvPr>
        </p:nvSpPr>
        <p:spPr>
          <a:xfrm>
            <a:off x="451843" y="1828398"/>
            <a:ext cx="6643800" cy="1420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b="0"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364" name="Google Shape;36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25" y="457200"/>
            <a:ext cx="2345700" cy="2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Magenta) 1">
  <p:cSld name="TITLE_AND_BODY_1_2_1_1_1">
    <p:bg>
      <p:bgPr>
        <a:gradFill>
          <a:gsLst>
            <a:gs pos="0">
              <a:schemeClr val="accent1"/>
            </a:gs>
            <a:gs pos="100000">
              <a:srgbClr val="FFFFFF">
                <a:alpha val="0"/>
              </a:srgbClr>
            </a:gs>
          </a:gsLst>
          <a:lin ang="5400700" scaled="0"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8"/>
          <p:cNvPicPr preferRelativeResize="0"/>
          <p:nvPr/>
        </p:nvPicPr>
        <p:blipFill rotWithShape="1">
          <a:blip r:embed="rId2">
            <a:alphaModFix/>
          </a:blip>
          <a:srcRect b="31176" l="13602" r="6429" t="0"/>
          <a:stretch/>
        </p:blipFill>
        <p:spPr>
          <a:xfrm flipH="1">
            <a:off x="-43975" y="-76200"/>
            <a:ext cx="9227351" cy="529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8"/>
          <p:cNvSpPr/>
          <p:nvPr/>
        </p:nvSpPr>
        <p:spPr>
          <a:xfrm>
            <a:off x="-108350" y="-76200"/>
            <a:ext cx="9291600" cy="5296800"/>
          </a:xfrm>
          <a:prstGeom prst="rect">
            <a:avLst/>
          </a:prstGeom>
          <a:solidFill>
            <a:srgbClr val="1A1B57">
              <a:alpha val="72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 rotWithShape="1">
          <a:blip r:embed="rId3">
            <a:alphaModFix/>
          </a:blip>
          <a:srcRect b="0" l="0" r="9861" t="23406"/>
          <a:stretch/>
        </p:blipFill>
        <p:spPr>
          <a:xfrm flipH="1">
            <a:off x="-108350" y="-76200"/>
            <a:ext cx="3477501" cy="36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8"/>
          <p:cNvPicPr preferRelativeResize="0"/>
          <p:nvPr/>
        </p:nvPicPr>
        <p:blipFill rotWithShape="1">
          <a:blip r:embed="rId4">
            <a:alphaModFix/>
          </a:blip>
          <a:srcRect b="41568" l="30824" r="0" t="0"/>
          <a:stretch/>
        </p:blipFill>
        <p:spPr>
          <a:xfrm>
            <a:off x="0" y="4146975"/>
            <a:ext cx="1178549" cy="996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58"/>
          <p:cNvCxnSpPr/>
          <p:nvPr/>
        </p:nvCxnSpPr>
        <p:spPr>
          <a:xfrm>
            <a:off x="450488" y="3625401"/>
            <a:ext cx="6643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71" name="Google Shape;371;p58"/>
          <p:cNvSpPr txBox="1"/>
          <p:nvPr>
            <p:ph idx="1" type="subTitle"/>
          </p:nvPr>
        </p:nvSpPr>
        <p:spPr>
          <a:xfrm>
            <a:off x="350241" y="3779725"/>
            <a:ext cx="32100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 Medium"/>
              <a:buNone/>
              <a:defRPr sz="1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72" name="Google Shape;372;p58"/>
          <p:cNvSpPr txBox="1"/>
          <p:nvPr>
            <p:ph type="title"/>
          </p:nvPr>
        </p:nvSpPr>
        <p:spPr>
          <a:xfrm>
            <a:off x="451847" y="1371200"/>
            <a:ext cx="3810300" cy="1420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ce Mono"/>
              <a:buNone/>
              <a:defRPr b="0" sz="4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373" name="Google Shape;37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25" y="457200"/>
            <a:ext cx="2345700" cy="2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ivider (Blue)">
  <p:cSld name="TITLE_AND_BODY_1_3">
    <p:bg>
      <p:bgPr>
        <a:noFill/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2.png" id="375" name="Google Shape;37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9"/>
          <p:cNvSpPr txBox="1"/>
          <p:nvPr>
            <p:ph idx="12" type="sldNum"/>
          </p:nvPr>
        </p:nvSpPr>
        <p:spPr>
          <a:xfrm>
            <a:off x="4500562" y="4905375"/>
            <a:ext cx="138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377" name="Google Shape;3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5" y="4675601"/>
            <a:ext cx="1564249" cy="1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9"/>
          <p:cNvSpPr txBox="1"/>
          <p:nvPr>
            <p:ph type="title"/>
          </p:nvPr>
        </p:nvSpPr>
        <p:spPr>
          <a:xfrm>
            <a:off x="452434" y="1697748"/>
            <a:ext cx="6643800" cy="1420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b="0"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(White) ">
  <p:cSld name="TITLE_AND_BODY_1_2_1_2_1_1">
    <p:bg>
      <p:bgPr>
        <a:gradFill>
          <a:gsLst>
            <a:gs pos="0">
              <a:schemeClr val="accent1"/>
            </a:gs>
            <a:gs pos="100000">
              <a:srgbClr val="FFFFFF">
                <a:alpha val="0"/>
              </a:srgbClr>
            </a:gs>
          </a:gsLst>
          <a:lin ang="5400700" scaled="0"/>
        </a:gra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906953">
            <a:off x="6371150" y="1854950"/>
            <a:ext cx="3217100" cy="39613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0"/>
          <p:cNvSpPr txBox="1"/>
          <p:nvPr/>
        </p:nvSpPr>
        <p:spPr>
          <a:xfrm>
            <a:off x="948175" y="884363"/>
            <a:ext cx="651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F5DFE"/>
                </a:solidFill>
                <a:latin typeface="Space Mono"/>
                <a:ea typeface="Space Mono"/>
                <a:cs typeface="Space Mono"/>
                <a:sym typeface="Space Mono"/>
              </a:rPr>
              <a:t>“ </a:t>
            </a:r>
            <a:endParaRPr sz="9600">
              <a:solidFill>
                <a:srgbClr val="4F5DF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2" name="Google Shape;382;p60"/>
          <p:cNvSpPr txBox="1"/>
          <p:nvPr/>
        </p:nvSpPr>
        <p:spPr>
          <a:xfrm rot="10800000">
            <a:off x="4246500" y="3453438"/>
            <a:ext cx="651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F5DFE"/>
                </a:solidFill>
                <a:latin typeface="Space Mono"/>
                <a:ea typeface="Space Mono"/>
                <a:cs typeface="Space Mono"/>
                <a:sym typeface="Space Mono"/>
              </a:rPr>
              <a:t>“ </a:t>
            </a:r>
            <a:endParaRPr sz="9600">
              <a:solidFill>
                <a:srgbClr val="4F5DF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3" name="Google Shape;383;p60"/>
          <p:cNvSpPr txBox="1"/>
          <p:nvPr>
            <p:ph type="title"/>
          </p:nvPr>
        </p:nvSpPr>
        <p:spPr>
          <a:xfrm>
            <a:off x="1114775" y="1536275"/>
            <a:ext cx="6029100" cy="2190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F5DFE"/>
              </a:buClr>
              <a:buSzPts val="2300"/>
              <a:buFont typeface="Space Mono"/>
              <a:buNone/>
              <a:defRPr b="0" sz="2300">
                <a:solidFill>
                  <a:srgbClr val="4F5DF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F5DFE"/>
              </a:buClr>
              <a:buSzPts val="4800"/>
              <a:buFont typeface="Space Mono"/>
              <a:buNone/>
              <a:defRPr sz="4800">
                <a:solidFill>
                  <a:srgbClr val="4F5DFE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F5DFE"/>
              </a:buClr>
              <a:buSzPts val="4800"/>
              <a:buFont typeface="Space Mono"/>
              <a:buNone/>
              <a:defRPr sz="4800">
                <a:solidFill>
                  <a:srgbClr val="4F5DFE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F5DFE"/>
              </a:buClr>
              <a:buSzPts val="4800"/>
              <a:buFont typeface="Space Mono"/>
              <a:buNone/>
              <a:defRPr sz="4800">
                <a:solidFill>
                  <a:srgbClr val="4F5DFE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F5DFE"/>
              </a:buClr>
              <a:buSzPts val="4800"/>
              <a:buFont typeface="Space Mono"/>
              <a:buNone/>
              <a:defRPr sz="4800">
                <a:solidFill>
                  <a:srgbClr val="4F5DFE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F5DFE"/>
              </a:buClr>
              <a:buSzPts val="4800"/>
              <a:buFont typeface="Space Mono"/>
              <a:buNone/>
              <a:defRPr sz="4800">
                <a:solidFill>
                  <a:srgbClr val="4F5DFE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F5DFE"/>
              </a:buClr>
              <a:buSzPts val="4800"/>
              <a:buFont typeface="Space Mono"/>
              <a:buNone/>
              <a:defRPr sz="4800">
                <a:solidFill>
                  <a:srgbClr val="4F5DFE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F5DFE"/>
              </a:buClr>
              <a:buSzPts val="4800"/>
              <a:buFont typeface="Space Mono"/>
              <a:buNone/>
              <a:defRPr sz="4800">
                <a:solidFill>
                  <a:srgbClr val="4F5DFE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F5DFE"/>
              </a:buClr>
              <a:buSzPts val="4800"/>
              <a:buFont typeface="Space Mono"/>
              <a:buNone/>
              <a:defRPr sz="4800">
                <a:solidFill>
                  <a:srgbClr val="4F5DFE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84" name="Google Shape;384;p60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3E4CEF"/>
                </a:solidFill>
              </a:defRPr>
            </a:lvl1pPr>
            <a:lvl2pPr lvl="1">
              <a:buNone/>
              <a:defRPr>
                <a:solidFill>
                  <a:srgbClr val="3E4CEF"/>
                </a:solidFill>
              </a:defRPr>
            </a:lvl2pPr>
            <a:lvl3pPr lvl="2">
              <a:buNone/>
              <a:defRPr>
                <a:solidFill>
                  <a:srgbClr val="3E4CEF"/>
                </a:solidFill>
              </a:defRPr>
            </a:lvl3pPr>
            <a:lvl4pPr lvl="3">
              <a:buNone/>
              <a:defRPr>
                <a:solidFill>
                  <a:srgbClr val="3E4CEF"/>
                </a:solidFill>
              </a:defRPr>
            </a:lvl4pPr>
            <a:lvl5pPr lvl="4">
              <a:buNone/>
              <a:defRPr>
                <a:solidFill>
                  <a:srgbClr val="3E4CEF"/>
                </a:solidFill>
              </a:defRPr>
            </a:lvl5pPr>
            <a:lvl6pPr lvl="5">
              <a:buNone/>
              <a:defRPr>
                <a:solidFill>
                  <a:srgbClr val="3E4CEF"/>
                </a:solidFill>
              </a:defRPr>
            </a:lvl6pPr>
            <a:lvl7pPr lvl="6">
              <a:buNone/>
              <a:defRPr>
                <a:solidFill>
                  <a:srgbClr val="3E4CEF"/>
                </a:solidFill>
              </a:defRPr>
            </a:lvl7pPr>
            <a:lvl8pPr lvl="7">
              <a:buNone/>
              <a:defRPr>
                <a:solidFill>
                  <a:srgbClr val="3E4CEF"/>
                </a:solidFill>
              </a:defRPr>
            </a:lvl8pPr>
            <a:lvl9pPr lvl="8">
              <a:buNone/>
              <a:defRPr>
                <a:solidFill>
                  <a:srgbClr val="3E4CE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60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(Blue)">
  <p:cSld name="TITLE_AND_BODY_1_3_2">
    <p:bg>
      <p:bgPr>
        <a:solidFill>
          <a:srgbClr val="1A1D54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Mono"/>
              <a:buNone/>
              <a:defRPr b="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88" name="Google Shape;388;p61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9" name="Google Shape;389;p61"/>
          <p:cNvCxnSpPr/>
          <p:nvPr/>
        </p:nvCxnSpPr>
        <p:spPr>
          <a:xfrm>
            <a:off x="450488" y="1206557"/>
            <a:ext cx="8227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90" name="Google Shape;390;p61"/>
          <p:cNvPicPr preferRelativeResize="0"/>
          <p:nvPr/>
        </p:nvPicPr>
        <p:blipFill rotWithShape="1">
          <a:blip r:embed="rId2">
            <a:alphaModFix/>
          </a:blip>
          <a:srcRect b="2042" l="0" r="0" t="2042"/>
          <a:stretch/>
        </p:blipFill>
        <p:spPr>
          <a:xfrm>
            <a:off x="460424" y="4686301"/>
            <a:ext cx="1099789" cy="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(White)">
  <p:cSld name="TITLE_AND_BODY_1_3_2_1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3000"/>
              <a:buFont typeface="Space Mono"/>
              <a:buNone/>
              <a:defRPr b="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93" name="Google Shape;393;p62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4" name="Google Shape;394;p62"/>
          <p:cNvCxnSpPr/>
          <p:nvPr/>
        </p:nvCxnSpPr>
        <p:spPr>
          <a:xfrm>
            <a:off x="450488" y="1206557"/>
            <a:ext cx="8227800" cy="0"/>
          </a:xfrm>
          <a:prstGeom prst="straightConnector1">
            <a:avLst/>
          </a:prstGeom>
          <a:noFill/>
          <a:ln cap="flat" cmpd="sng" w="19050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95" name="Google Shape;395;p62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Bullets (Blue)">
  <p:cSld name="TITLE_AND_BODY_1_3_2_1_1"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3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345201">
            <a:off x="1857683" y="2899759"/>
            <a:ext cx="1566609" cy="242983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3"/>
          <p:cNvSpPr txBox="1"/>
          <p:nvPr>
            <p:ph type="title"/>
          </p:nvPr>
        </p:nvSpPr>
        <p:spPr>
          <a:xfrm>
            <a:off x="457200" y="445025"/>
            <a:ext cx="26475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99" name="Google Shape;399;p63"/>
          <p:cNvSpPr/>
          <p:nvPr/>
        </p:nvSpPr>
        <p:spPr>
          <a:xfrm>
            <a:off x="3296650" y="0"/>
            <a:ext cx="5847600" cy="5143500"/>
          </a:xfrm>
          <a:prstGeom prst="rect">
            <a:avLst/>
          </a:prstGeom>
          <a:solidFill>
            <a:srgbClr val="1A1D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63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3"/>
          <p:cNvSpPr txBox="1"/>
          <p:nvPr>
            <p:ph idx="1" type="body"/>
          </p:nvPr>
        </p:nvSpPr>
        <p:spPr>
          <a:xfrm>
            <a:off x="3705250" y="445025"/>
            <a:ext cx="51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11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11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Bullets + Image (Blue)">
  <p:cSld name="TITLE_AND_BODY_1_3_2_1_1_1"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906953">
            <a:off x="-153675" y="2424125"/>
            <a:ext cx="3217100" cy="396132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4"/>
          <p:cNvSpPr txBox="1"/>
          <p:nvPr>
            <p:ph type="title"/>
          </p:nvPr>
        </p:nvSpPr>
        <p:spPr>
          <a:xfrm>
            <a:off x="457200" y="445025"/>
            <a:ext cx="26475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405" name="Google Shape;405;p64"/>
          <p:cNvSpPr/>
          <p:nvPr/>
        </p:nvSpPr>
        <p:spPr>
          <a:xfrm>
            <a:off x="3296650" y="0"/>
            <a:ext cx="5847600" cy="5143500"/>
          </a:xfrm>
          <a:prstGeom prst="rect">
            <a:avLst/>
          </a:prstGeom>
          <a:solidFill>
            <a:srgbClr val="1A1D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705250" y="445025"/>
            <a:ext cx="51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11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11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●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300"/>
              <a:buFont typeface="Poppins"/>
              <a:buChar char="○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C98E"/>
              </a:buClr>
              <a:buSzPts val="1300"/>
              <a:buFont typeface="Poppins"/>
              <a:buChar char="■"/>
              <a:def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7" name="Google Shape;407;p64"/>
          <p:cNvSpPr/>
          <p:nvPr>
            <p:ph idx="2" type="pic"/>
          </p:nvPr>
        </p:nvSpPr>
        <p:spPr>
          <a:xfrm>
            <a:off x="691000" y="2839750"/>
            <a:ext cx="1936200" cy="18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Bullets (White)">
  <p:cSld name="TITLE_AND_BODY_1_3_2_1_1_1_1"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5"/>
          <p:cNvSpPr txBox="1"/>
          <p:nvPr>
            <p:ph type="title"/>
          </p:nvPr>
        </p:nvSpPr>
        <p:spPr>
          <a:xfrm>
            <a:off x="457200" y="445025"/>
            <a:ext cx="26475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410" name="Google Shape;410;p65"/>
          <p:cNvSpPr txBox="1"/>
          <p:nvPr>
            <p:ph idx="1" type="body"/>
          </p:nvPr>
        </p:nvSpPr>
        <p:spPr>
          <a:xfrm>
            <a:off x="3705250" y="445025"/>
            <a:ext cx="51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1300"/>
              <a:buFont typeface="Poppins"/>
              <a:buChar char="●"/>
              <a:defRPr sz="1300">
                <a:solidFill>
                  <a:srgbClr val="0530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11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300"/>
              <a:buFont typeface="Poppins"/>
              <a:buChar char="○"/>
              <a:defRPr sz="1300">
                <a:solidFill>
                  <a:srgbClr val="0530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11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300"/>
              <a:buFont typeface="Poppins"/>
              <a:buChar char="■"/>
              <a:defRPr sz="1300">
                <a:solidFill>
                  <a:srgbClr val="0530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300"/>
              <a:buFont typeface="Poppins"/>
              <a:buChar char="●"/>
              <a:defRPr sz="1300">
                <a:solidFill>
                  <a:srgbClr val="0530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300"/>
              <a:buFont typeface="Poppins"/>
              <a:buChar char="○"/>
              <a:defRPr sz="1300">
                <a:solidFill>
                  <a:srgbClr val="0530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300"/>
              <a:buFont typeface="Poppins"/>
              <a:buChar char="■"/>
              <a:defRPr sz="1300">
                <a:solidFill>
                  <a:srgbClr val="0530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300"/>
              <a:buFont typeface="Poppins"/>
              <a:buChar char="●"/>
              <a:defRPr sz="1300">
                <a:solidFill>
                  <a:srgbClr val="0530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300"/>
              <a:buFont typeface="Poppins"/>
              <a:buChar char="○"/>
              <a:defRPr sz="1300">
                <a:solidFill>
                  <a:srgbClr val="0530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53053"/>
              </a:buClr>
              <a:buSzPts val="1300"/>
              <a:buFont typeface="Poppins"/>
              <a:buChar char="■"/>
              <a:defRPr sz="1300">
                <a:solidFill>
                  <a:srgbClr val="0530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1" name="Google Shape;411;p65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3">
            <a:alphaModFix/>
          </a:blip>
          <a:srcRect b="0" l="27599" r="0" t="8809"/>
          <a:stretch/>
        </p:blipFill>
        <p:spPr>
          <a:xfrm rot="-10799985">
            <a:off x="7653585" y="2789859"/>
            <a:ext cx="1566607" cy="242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Subtitle + Bullets (Blue)">
  <p:cSld name="TITLE_AND_BODY_1_3_2_1_1_1_1_1"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title"/>
          </p:nvPr>
        </p:nvSpPr>
        <p:spPr>
          <a:xfrm>
            <a:off x="457200" y="445025"/>
            <a:ext cx="26475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415" name="Google Shape;415;p66"/>
          <p:cNvSpPr txBox="1"/>
          <p:nvPr>
            <p:ph idx="1" type="body"/>
          </p:nvPr>
        </p:nvSpPr>
        <p:spPr>
          <a:xfrm>
            <a:off x="3946300" y="816039"/>
            <a:ext cx="48861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●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○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■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●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○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■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●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3053"/>
              </a:buClr>
              <a:buSzPts val="1200"/>
              <a:buFont typeface="Poppins Light"/>
              <a:buChar char="○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53053"/>
              </a:buClr>
              <a:buSzPts val="1200"/>
              <a:buFont typeface="Poppins Light"/>
              <a:buChar char="■"/>
              <a:defRPr sz="1200">
                <a:solidFill>
                  <a:srgbClr val="05305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416" name="Google Shape;416;p66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6"/>
          <p:cNvSpPr txBox="1"/>
          <p:nvPr>
            <p:ph idx="2" type="subTitle"/>
          </p:nvPr>
        </p:nvSpPr>
        <p:spPr>
          <a:xfrm>
            <a:off x="3946300" y="445025"/>
            <a:ext cx="48861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418" name="Google Shape;418;p66"/>
          <p:cNvPicPr preferRelativeResize="0"/>
          <p:nvPr/>
        </p:nvPicPr>
        <p:blipFill rotWithShape="1">
          <a:blip r:embed="rId3">
            <a:alphaModFix/>
          </a:blip>
          <a:srcRect b="0" l="27599" r="0" t="8809"/>
          <a:stretch/>
        </p:blipFill>
        <p:spPr>
          <a:xfrm rot="-10799985">
            <a:off x="7653585" y="2789859"/>
            <a:ext cx="1566607" cy="242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Subtitle + 2 Parragraphs">
  <p:cSld name="TITLE_AND_BODY_1_3_2_1_1_1_1_1_1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/>
          <p:nvPr>
            <p:ph type="title"/>
          </p:nvPr>
        </p:nvSpPr>
        <p:spPr>
          <a:xfrm>
            <a:off x="457200" y="445025"/>
            <a:ext cx="26475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421" name="Google Shape;421;p67"/>
          <p:cNvSpPr txBox="1"/>
          <p:nvPr>
            <p:ph idx="1" type="body"/>
          </p:nvPr>
        </p:nvSpPr>
        <p:spPr>
          <a:xfrm>
            <a:off x="3946300" y="816050"/>
            <a:ext cx="45081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422" name="Google Shape;422;p67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7"/>
          <p:cNvSpPr txBox="1"/>
          <p:nvPr>
            <p:ph idx="2" type="subTitle"/>
          </p:nvPr>
        </p:nvSpPr>
        <p:spPr>
          <a:xfrm>
            <a:off x="3946300" y="445025"/>
            <a:ext cx="45507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cxnSp>
        <p:nvCxnSpPr>
          <p:cNvPr id="424" name="Google Shape;424;p67"/>
          <p:cNvCxnSpPr/>
          <p:nvPr/>
        </p:nvCxnSpPr>
        <p:spPr>
          <a:xfrm>
            <a:off x="3903725" y="2397575"/>
            <a:ext cx="45507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25" name="Google Shape;425;p67"/>
          <p:cNvSpPr txBox="1"/>
          <p:nvPr>
            <p:ph idx="3" type="body"/>
          </p:nvPr>
        </p:nvSpPr>
        <p:spPr>
          <a:xfrm>
            <a:off x="3946300" y="3038300"/>
            <a:ext cx="45081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426" name="Google Shape;426;p67"/>
          <p:cNvSpPr txBox="1"/>
          <p:nvPr>
            <p:ph idx="4" type="subTitle"/>
          </p:nvPr>
        </p:nvSpPr>
        <p:spPr>
          <a:xfrm>
            <a:off x="3946300" y="2667275"/>
            <a:ext cx="48861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427" name="Google Shape;427;p67"/>
          <p:cNvPicPr preferRelativeResize="0"/>
          <p:nvPr/>
        </p:nvPicPr>
        <p:blipFill rotWithShape="1">
          <a:blip r:embed="rId3">
            <a:alphaModFix/>
          </a:blip>
          <a:srcRect b="0" l="27599" r="0" t="8809"/>
          <a:stretch/>
        </p:blipFill>
        <p:spPr>
          <a:xfrm rot="-10799985">
            <a:off x="7653585" y="2789859"/>
            <a:ext cx="1566607" cy="242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Subtitle + Bullets (Blue) 1 1">
  <p:cSld name="TITLE_AND_BODY_1_3_2_1_1_1_1_1_1_1"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200"/>
              <a:buFont typeface="Space Mono"/>
              <a:buNone/>
              <a:defRPr b="0" sz="22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430" name="Google Shape;430;p68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8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2" name="Google Shape;432;p68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33" name="Google Shape;433;p68"/>
          <p:cNvSpPr/>
          <p:nvPr/>
        </p:nvSpPr>
        <p:spPr>
          <a:xfrm rot="-5400000">
            <a:off x="7719825" y="-543575"/>
            <a:ext cx="2072100" cy="2072100"/>
          </a:xfrm>
          <a:prstGeom prst="ellipse">
            <a:avLst/>
          </a:prstGeom>
          <a:gradFill>
            <a:gsLst>
              <a:gs pos="0">
                <a:srgbClr val="E9F6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750" y="133350"/>
            <a:ext cx="1588374" cy="159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8"/>
          <p:cNvSpPr txBox="1"/>
          <p:nvPr>
            <p:ph idx="1" type="body"/>
          </p:nvPr>
        </p:nvSpPr>
        <p:spPr>
          <a:xfrm>
            <a:off x="450500" y="2055423"/>
            <a:ext cx="45081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436" name="Google Shape;436;p68"/>
          <p:cNvSpPr txBox="1"/>
          <p:nvPr>
            <p:ph idx="2" type="subTitle"/>
          </p:nvPr>
        </p:nvSpPr>
        <p:spPr>
          <a:xfrm>
            <a:off x="450500" y="1684398"/>
            <a:ext cx="45507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Images">
  <p:cSld name="TITLE_AND_BODY_1_3_2_1_1_1_1_1_1_1_1"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7">
            <a:off x="5290375" y="3"/>
            <a:ext cx="4228450" cy="520664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9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200"/>
              <a:buFont typeface="Space Mono"/>
              <a:buNone/>
              <a:defRPr b="0" sz="22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440" name="Google Shape;440;p69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9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2" name="Google Shape;442;p69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43" name="Google Shape;443;p69"/>
          <p:cNvSpPr/>
          <p:nvPr>
            <p:ph idx="2" type="pic"/>
          </p:nvPr>
        </p:nvSpPr>
        <p:spPr>
          <a:xfrm>
            <a:off x="457300" y="1814200"/>
            <a:ext cx="2529300" cy="240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69"/>
          <p:cNvSpPr/>
          <p:nvPr>
            <p:ph idx="3" type="pic"/>
          </p:nvPr>
        </p:nvSpPr>
        <p:spPr>
          <a:xfrm>
            <a:off x="3307363" y="1814200"/>
            <a:ext cx="2529300" cy="240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69"/>
          <p:cNvSpPr/>
          <p:nvPr>
            <p:ph idx="4" type="pic"/>
          </p:nvPr>
        </p:nvSpPr>
        <p:spPr>
          <a:xfrm>
            <a:off x="6157388" y="1814200"/>
            <a:ext cx="2529300" cy="240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AND_BODY_1_3_2_1_1_1_1_1_1_1_1_1"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0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345201">
            <a:off x="1857683" y="2899759"/>
            <a:ext cx="1566609" cy="242983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0"/>
          <p:cNvSpPr txBox="1"/>
          <p:nvPr>
            <p:ph type="title"/>
          </p:nvPr>
        </p:nvSpPr>
        <p:spPr>
          <a:xfrm>
            <a:off x="450500" y="445025"/>
            <a:ext cx="2513100" cy="966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449" name="Google Shape;449;p70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0"/>
          <p:cNvSpPr/>
          <p:nvPr>
            <p:ph idx="2" type="pic"/>
          </p:nvPr>
        </p:nvSpPr>
        <p:spPr>
          <a:xfrm>
            <a:off x="3296650" y="0"/>
            <a:ext cx="5864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aragraph + Image">
  <p:cSld name="TITLE_AND_BODY_1_3_2_1_1_1_1_1_1_1_1_1_1"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71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799985">
            <a:off x="3000535" y="2983059"/>
            <a:ext cx="1566607" cy="242983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1"/>
          <p:cNvSpPr txBox="1"/>
          <p:nvPr>
            <p:ph type="title"/>
          </p:nvPr>
        </p:nvSpPr>
        <p:spPr>
          <a:xfrm>
            <a:off x="450500" y="445025"/>
            <a:ext cx="3574200" cy="966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454" name="Google Shape;454;p71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1"/>
          <p:cNvSpPr/>
          <p:nvPr>
            <p:ph idx="2" type="pic"/>
          </p:nvPr>
        </p:nvSpPr>
        <p:spPr>
          <a:xfrm>
            <a:off x="4567150" y="0"/>
            <a:ext cx="459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71"/>
          <p:cNvSpPr txBox="1"/>
          <p:nvPr>
            <p:ph idx="1" type="body"/>
          </p:nvPr>
        </p:nvSpPr>
        <p:spPr>
          <a:xfrm>
            <a:off x="450500" y="2055425"/>
            <a:ext cx="35742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457" name="Google Shape;457;p71"/>
          <p:cNvSpPr txBox="1"/>
          <p:nvPr>
            <p:ph idx="3" type="subTitle"/>
          </p:nvPr>
        </p:nvSpPr>
        <p:spPr>
          <a:xfrm>
            <a:off x="450500" y="1684400"/>
            <a:ext cx="35742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aragraph + Image 1">
  <p:cSld name="TITLE_AND_BODY_1_3_2_1_1_1_1_1_1_1_1_1_1_1">
    <p:bg>
      <p:bgPr>
        <a:solidFill>
          <a:schemeClr val="lt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2"/>
          <p:cNvSpPr txBox="1"/>
          <p:nvPr>
            <p:ph type="title"/>
          </p:nvPr>
        </p:nvSpPr>
        <p:spPr>
          <a:xfrm>
            <a:off x="5024400" y="445025"/>
            <a:ext cx="3574200" cy="966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460" name="Google Shape;460;p72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2"/>
          <p:cNvSpPr/>
          <p:nvPr>
            <p:ph idx="2" type="pic"/>
          </p:nvPr>
        </p:nvSpPr>
        <p:spPr>
          <a:xfrm>
            <a:off x="-10800" y="0"/>
            <a:ext cx="459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72"/>
          <p:cNvSpPr txBox="1"/>
          <p:nvPr>
            <p:ph idx="1" type="body"/>
          </p:nvPr>
        </p:nvSpPr>
        <p:spPr>
          <a:xfrm>
            <a:off x="5024400" y="2055425"/>
            <a:ext cx="3574200" cy="22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463" name="Google Shape;463;p72"/>
          <p:cNvSpPr txBox="1"/>
          <p:nvPr>
            <p:ph idx="3" type="subTitle"/>
          </p:nvPr>
        </p:nvSpPr>
        <p:spPr>
          <a:xfrm>
            <a:off x="5024400" y="1684400"/>
            <a:ext cx="35742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464" name="Google Shape;464;p72"/>
          <p:cNvPicPr preferRelativeResize="0"/>
          <p:nvPr/>
        </p:nvPicPr>
        <p:blipFill rotWithShape="1">
          <a:blip r:embed="rId3">
            <a:alphaModFix/>
          </a:blip>
          <a:srcRect b="0" l="27599" r="0" t="8809"/>
          <a:stretch/>
        </p:blipFill>
        <p:spPr>
          <a:xfrm rot="-10799985">
            <a:off x="7653585" y="2789859"/>
            <a:ext cx="1566607" cy="242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aragraph + Image Down ">
  <p:cSld name="TITLE_AND_BODY_1_3_2_1_1_1_1_1_1_1_1_1_1_1_1"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3"/>
          <p:cNvSpPr/>
          <p:nvPr>
            <p:ph idx="2" type="pic"/>
          </p:nvPr>
        </p:nvSpPr>
        <p:spPr>
          <a:xfrm>
            <a:off x="-10800" y="3210875"/>
            <a:ext cx="9144000" cy="19326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73"/>
          <p:cNvSpPr/>
          <p:nvPr/>
        </p:nvSpPr>
        <p:spPr>
          <a:xfrm rot="-5400000">
            <a:off x="8138800" y="-543452"/>
            <a:ext cx="1653000" cy="1653000"/>
          </a:xfrm>
          <a:prstGeom prst="ellipse">
            <a:avLst/>
          </a:prstGeom>
          <a:gradFill>
            <a:gsLst>
              <a:gs pos="0">
                <a:srgbClr val="E9F6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2750" y="133350"/>
            <a:ext cx="1588374" cy="1598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73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70" name="Google Shape;470;p73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200"/>
              <a:buFont typeface="Space Mono"/>
              <a:buNone/>
              <a:defRPr b="0" sz="22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None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471" name="Google Shape;471;p73"/>
          <p:cNvSpPr txBox="1"/>
          <p:nvPr>
            <p:ph idx="1" type="body"/>
          </p:nvPr>
        </p:nvSpPr>
        <p:spPr>
          <a:xfrm>
            <a:off x="1606725" y="1684400"/>
            <a:ext cx="55389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472" name="Google Shape;472;p73"/>
          <p:cNvSpPr txBox="1"/>
          <p:nvPr>
            <p:ph idx="3" type="subTitle"/>
          </p:nvPr>
        </p:nvSpPr>
        <p:spPr>
          <a:xfrm>
            <a:off x="450500" y="1684400"/>
            <a:ext cx="11562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aragraph + Image Down (Blue) 1">
  <p:cSld name="TITLE_AND_BODY_1_3_2_1_1_1_1_1_1_1_1_1_1_1_1_1_1"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74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799985">
            <a:off x="6844249" y="1534556"/>
            <a:ext cx="2375951" cy="3685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74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76" name="Google Shape;476;p74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b="0"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477" name="Google Shape;477;p74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74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74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0" name="Google Shape;480;p74"/>
          <p:cNvSpPr/>
          <p:nvPr>
            <p:ph idx="2" type="pic"/>
          </p:nvPr>
        </p:nvSpPr>
        <p:spPr>
          <a:xfrm>
            <a:off x="5905650" y="2250425"/>
            <a:ext cx="2635200" cy="1770300"/>
          </a:xfrm>
          <a:prstGeom prst="rect">
            <a:avLst/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74"/>
          <p:cNvSpPr txBox="1"/>
          <p:nvPr>
            <p:ph idx="1" type="body"/>
          </p:nvPr>
        </p:nvSpPr>
        <p:spPr>
          <a:xfrm>
            <a:off x="450500" y="2055425"/>
            <a:ext cx="35742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482" name="Google Shape;482;p74"/>
          <p:cNvSpPr txBox="1"/>
          <p:nvPr>
            <p:ph idx="3" type="subTitle"/>
          </p:nvPr>
        </p:nvSpPr>
        <p:spPr>
          <a:xfrm>
            <a:off x="450500" y="1684400"/>
            <a:ext cx="35742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aragraph + Image Down (Blue) 1 1 1">
  <p:cSld name="TITLE_AND_BODY_1_3_2_1_1_1_1_1_1_1_1_1_1_1_1_1_1_1_1"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75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5" name="Google Shape;485;p75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b="0"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486" name="Google Shape;486;p75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75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450500" y="2055425"/>
            <a:ext cx="3028800" cy="19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489" name="Google Shape;489;p75"/>
          <p:cNvSpPr txBox="1"/>
          <p:nvPr>
            <p:ph idx="2" type="subTitle"/>
          </p:nvPr>
        </p:nvSpPr>
        <p:spPr>
          <a:xfrm>
            <a:off x="450500" y="1684400"/>
            <a:ext cx="30288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90" name="Google Shape;490;p75"/>
          <p:cNvSpPr txBox="1"/>
          <p:nvPr>
            <p:ph idx="12" type="sldNum"/>
          </p:nvPr>
        </p:nvSpPr>
        <p:spPr>
          <a:xfrm>
            <a:off x="8330104" y="4683775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1" name="Google Shape;491;p75"/>
          <p:cNvCxnSpPr/>
          <p:nvPr/>
        </p:nvCxnSpPr>
        <p:spPr>
          <a:xfrm flipH="1">
            <a:off x="3767525" y="1741825"/>
            <a:ext cx="3000" cy="23064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92" name="Google Shape;492;p75"/>
          <p:cNvSpPr txBox="1"/>
          <p:nvPr>
            <p:ph idx="3" type="body"/>
          </p:nvPr>
        </p:nvSpPr>
        <p:spPr>
          <a:xfrm>
            <a:off x="4112475" y="2055425"/>
            <a:ext cx="3028800" cy="19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493" name="Google Shape;493;p75"/>
          <p:cNvSpPr txBox="1"/>
          <p:nvPr>
            <p:ph idx="4" type="subTitle"/>
          </p:nvPr>
        </p:nvSpPr>
        <p:spPr>
          <a:xfrm>
            <a:off x="4112475" y="1684400"/>
            <a:ext cx="30288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494" name="Google Shape;494;p75"/>
          <p:cNvPicPr preferRelativeResize="0"/>
          <p:nvPr/>
        </p:nvPicPr>
        <p:blipFill rotWithShape="1">
          <a:blip r:embed="rId3">
            <a:alphaModFix/>
          </a:blip>
          <a:srcRect b="0" l="27599" r="0" t="8809"/>
          <a:stretch/>
        </p:blipFill>
        <p:spPr>
          <a:xfrm rot="-10799985">
            <a:off x="6844249" y="1534556"/>
            <a:ext cx="2375951" cy="368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aragraph + Image Down (Blue) 1 1 1 1">
  <p:cSld name="TITLE_AND_BODY_1_3_2_1_1_1_1_1_1_1_1_1_1_1_1_1_1_1_1_1">
    <p:bg>
      <p:bgPr>
        <a:solidFill>
          <a:schemeClr val="lt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6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799985">
            <a:off x="6844249" y="1534556"/>
            <a:ext cx="2375951" cy="3685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76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98" name="Google Shape;498;p76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b="0"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499" name="Google Shape;499;p76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76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01" name="Google Shape;501;p76"/>
          <p:cNvSpPr txBox="1"/>
          <p:nvPr>
            <p:ph idx="1" type="body"/>
          </p:nvPr>
        </p:nvSpPr>
        <p:spPr>
          <a:xfrm>
            <a:off x="450500" y="2055425"/>
            <a:ext cx="2529300" cy="19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02" name="Google Shape;502;p76"/>
          <p:cNvSpPr txBox="1"/>
          <p:nvPr>
            <p:ph idx="2" type="subTitle"/>
          </p:nvPr>
        </p:nvSpPr>
        <p:spPr>
          <a:xfrm>
            <a:off x="450500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503" name="Google Shape;503;p76"/>
          <p:cNvSpPr txBox="1"/>
          <p:nvPr>
            <p:ph idx="12" type="sldNum"/>
          </p:nvPr>
        </p:nvSpPr>
        <p:spPr>
          <a:xfrm>
            <a:off x="8330104" y="4683775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76"/>
          <p:cNvSpPr txBox="1"/>
          <p:nvPr>
            <p:ph idx="3" type="body"/>
          </p:nvPr>
        </p:nvSpPr>
        <p:spPr>
          <a:xfrm>
            <a:off x="3304925" y="2055425"/>
            <a:ext cx="2529300" cy="19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05" name="Google Shape;505;p76"/>
          <p:cNvSpPr txBox="1"/>
          <p:nvPr>
            <p:ph idx="4" type="subTitle"/>
          </p:nvPr>
        </p:nvSpPr>
        <p:spPr>
          <a:xfrm>
            <a:off x="3304925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cxnSp>
        <p:nvCxnSpPr>
          <p:cNvPr id="506" name="Google Shape;506;p76"/>
          <p:cNvCxnSpPr/>
          <p:nvPr/>
        </p:nvCxnSpPr>
        <p:spPr>
          <a:xfrm>
            <a:off x="3146950" y="177255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07" name="Google Shape;507;p76"/>
          <p:cNvCxnSpPr/>
          <p:nvPr/>
        </p:nvCxnSpPr>
        <p:spPr>
          <a:xfrm>
            <a:off x="5997050" y="177255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08" name="Google Shape;508;p76"/>
          <p:cNvSpPr txBox="1"/>
          <p:nvPr>
            <p:ph idx="5" type="body"/>
          </p:nvPr>
        </p:nvSpPr>
        <p:spPr>
          <a:xfrm>
            <a:off x="6159875" y="2055425"/>
            <a:ext cx="2529300" cy="19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09" name="Google Shape;509;p76"/>
          <p:cNvSpPr txBox="1"/>
          <p:nvPr>
            <p:ph idx="6" type="subTitle"/>
          </p:nvPr>
        </p:nvSpPr>
        <p:spPr>
          <a:xfrm>
            <a:off x="6159875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aragraph + Image Down (Blue) 1 1 1 1 1">
  <p:cSld name="TITLE_AND_BODY_1_3_2_1_1_1_1_1_1_1_1_1_1_1_1_1_1_1_1_1_1"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Google Shape;511;p77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12" name="Google Shape;512;p77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b="0"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513" name="Google Shape;513;p77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77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15" name="Google Shape;515;p77"/>
          <p:cNvSpPr txBox="1"/>
          <p:nvPr>
            <p:ph idx="1" type="body"/>
          </p:nvPr>
        </p:nvSpPr>
        <p:spPr>
          <a:xfrm>
            <a:off x="450500" y="2055425"/>
            <a:ext cx="3811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16" name="Google Shape;516;p77"/>
          <p:cNvSpPr txBox="1"/>
          <p:nvPr>
            <p:ph idx="2" type="subTitle"/>
          </p:nvPr>
        </p:nvSpPr>
        <p:spPr>
          <a:xfrm>
            <a:off x="450500" y="1684400"/>
            <a:ext cx="38115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517" name="Google Shape;517;p77"/>
          <p:cNvSpPr txBox="1"/>
          <p:nvPr>
            <p:ph idx="12" type="sldNum"/>
          </p:nvPr>
        </p:nvSpPr>
        <p:spPr>
          <a:xfrm>
            <a:off x="8330104" y="4683775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8" name="Google Shape;518;p77"/>
          <p:cNvCxnSpPr/>
          <p:nvPr/>
        </p:nvCxnSpPr>
        <p:spPr>
          <a:xfrm>
            <a:off x="4583000" y="1772550"/>
            <a:ext cx="0" cy="26538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19" name="Google Shape;519;p77"/>
          <p:cNvCxnSpPr/>
          <p:nvPr/>
        </p:nvCxnSpPr>
        <p:spPr>
          <a:xfrm>
            <a:off x="491800" y="3065600"/>
            <a:ext cx="8278800" cy="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20" name="Google Shape;520;p77"/>
          <p:cNvSpPr txBox="1"/>
          <p:nvPr>
            <p:ph idx="3" type="body"/>
          </p:nvPr>
        </p:nvSpPr>
        <p:spPr>
          <a:xfrm>
            <a:off x="4902200" y="2055425"/>
            <a:ext cx="3811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21" name="Google Shape;521;p77"/>
          <p:cNvSpPr txBox="1"/>
          <p:nvPr>
            <p:ph idx="4" type="subTitle"/>
          </p:nvPr>
        </p:nvSpPr>
        <p:spPr>
          <a:xfrm>
            <a:off x="4902200" y="1684400"/>
            <a:ext cx="38115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522" name="Google Shape;522;p77"/>
          <p:cNvSpPr txBox="1"/>
          <p:nvPr>
            <p:ph idx="5" type="body"/>
          </p:nvPr>
        </p:nvSpPr>
        <p:spPr>
          <a:xfrm>
            <a:off x="450500" y="3692013"/>
            <a:ext cx="3811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23" name="Google Shape;523;p77"/>
          <p:cNvSpPr txBox="1"/>
          <p:nvPr>
            <p:ph idx="6" type="subTitle"/>
          </p:nvPr>
        </p:nvSpPr>
        <p:spPr>
          <a:xfrm>
            <a:off x="450500" y="3320988"/>
            <a:ext cx="38115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524" name="Google Shape;524;p77"/>
          <p:cNvSpPr txBox="1"/>
          <p:nvPr>
            <p:ph idx="7" type="body"/>
          </p:nvPr>
        </p:nvSpPr>
        <p:spPr>
          <a:xfrm>
            <a:off x="4902200" y="3692013"/>
            <a:ext cx="3811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25" name="Google Shape;525;p77"/>
          <p:cNvSpPr txBox="1"/>
          <p:nvPr>
            <p:ph idx="8" type="subTitle"/>
          </p:nvPr>
        </p:nvSpPr>
        <p:spPr>
          <a:xfrm>
            <a:off x="4902200" y="3320988"/>
            <a:ext cx="38115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526" name="Google Shape;526;p77"/>
          <p:cNvPicPr preferRelativeResize="0"/>
          <p:nvPr/>
        </p:nvPicPr>
        <p:blipFill rotWithShape="1">
          <a:blip r:embed="rId3">
            <a:alphaModFix/>
          </a:blip>
          <a:srcRect b="0" l="27599" r="0" t="8809"/>
          <a:stretch/>
        </p:blipFill>
        <p:spPr>
          <a:xfrm rot="-10799985">
            <a:off x="6844249" y="1534556"/>
            <a:ext cx="2375951" cy="368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Background (Blue)">
  <p:cSld name="TITLE_AND_BODY_1_3_2_1_1_1_1_1_1_1_1_1_1_1_1_1_1_1_1_1_1_1">
    <p:bg>
      <p:bgPr>
        <a:solidFill>
          <a:srgbClr val="1A1D54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8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78"/>
          <p:cNvPicPr preferRelativeResize="0"/>
          <p:nvPr/>
        </p:nvPicPr>
        <p:blipFill rotWithShape="1">
          <a:blip r:embed="rId2">
            <a:alphaModFix/>
          </a:blip>
          <a:srcRect b="2042" l="0" r="0" t="2042"/>
          <a:stretch/>
        </p:blipFill>
        <p:spPr>
          <a:xfrm>
            <a:off x="460424" y="4686301"/>
            <a:ext cx="1099789" cy="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Background (White)">
  <p:cSld name="TITLE_AND_BODY_1_3_2_1_1_1_1_1_1_1_1_1_1_1_1_1_1_1_1_1_1_1_1"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9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79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AND_BODY_1_3_2_1_1_1_1_1_1_1_1_1_1_1_1_1_1_1_1_1_1_1_1_1">
    <p:bg>
      <p:bgPr>
        <a:solidFill>
          <a:srgbClr val="1A1D54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0"/>
          <p:cNvPicPr preferRelativeResize="0"/>
          <p:nvPr/>
        </p:nvPicPr>
        <p:blipFill rotWithShape="1">
          <a:blip r:embed="rId2">
            <a:alphaModFix/>
          </a:blip>
          <a:srcRect b="28356" l="37055" r="0" t="0"/>
          <a:stretch/>
        </p:blipFill>
        <p:spPr>
          <a:xfrm>
            <a:off x="0" y="-1"/>
            <a:ext cx="5048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0"/>
          <p:cNvPicPr preferRelativeResize="0"/>
          <p:nvPr/>
        </p:nvPicPr>
        <p:blipFill rotWithShape="1">
          <a:blip r:embed="rId3">
            <a:alphaModFix/>
          </a:blip>
          <a:srcRect b="445" l="0" r="0" t="445"/>
          <a:stretch/>
        </p:blipFill>
        <p:spPr>
          <a:xfrm>
            <a:off x="452419" y="4664902"/>
            <a:ext cx="1584035" cy="13993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0"/>
          <p:cNvSpPr txBox="1"/>
          <p:nvPr/>
        </p:nvSpPr>
        <p:spPr>
          <a:xfrm>
            <a:off x="5219425" y="4600451"/>
            <a:ext cx="32826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2022 © All Rights Reserved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7" name="Google Shape;537;p80"/>
          <p:cNvSpPr txBox="1"/>
          <p:nvPr>
            <p:ph type="title"/>
          </p:nvPr>
        </p:nvSpPr>
        <p:spPr>
          <a:xfrm>
            <a:off x="452434" y="1697748"/>
            <a:ext cx="6643800" cy="1420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pace Mono"/>
              <a:buNone/>
              <a:defRPr b="0" sz="2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pace Mono"/>
              <a:buNone/>
              <a:defRPr sz="2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pace Mono"/>
              <a:buNone/>
              <a:defRPr sz="2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pace Mono"/>
              <a:buNone/>
              <a:defRPr sz="2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pace Mono"/>
              <a:buNone/>
              <a:defRPr sz="2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pace Mono"/>
              <a:buNone/>
              <a:defRPr sz="2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pace Mono"/>
              <a:buNone/>
              <a:defRPr sz="2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pace Mono"/>
              <a:buNone/>
              <a:defRPr sz="2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pace Mono"/>
              <a:buNone/>
              <a:defRPr sz="2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(Blue) 1">
  <p:cSld name="TITLE_AND_BODY_1_3_2_2">
    <p:bg>
      <p:bgPr>
        <a:solidFill>
          <a:srgbClr val="1A1D54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1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Mono"/>
              <a:buNone/>
              <a:defRPr b="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40" name="Google Shape;540;p81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1" name="Google Shape;541;p81"/>
          <p:cNvCxnSpPr/>
          <p:nvPr/>
        </p:nvCxnSpPr>
        <p:spPr>
          <a:xfrm>
            <a:off x="450488" y="1206557"/>
            <a:ext cx="8227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42" name="Google Shape;542;p81"/>
          <p:cNvPicPr preferRelativeResize="0"/>
          <p:nvPr/>
        </p:nvPicPr>
        <p:blipFill rotWithShape="1">
          <a:blip r:embed="rId2">
            <a:alphaModFix/>
          </a:blip>
          <a:srcRect b="2042" l="0" r="0" t="2042"/>
          <a:stretch/>
        </p:blipFill>
        <p:spPr>
          <a:xfrm>
            <a:off x="460424" y="4686301"/>
            <a:ext cx="1099789" cy="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81"/>
          <p:cNvSpPr txBox="1"/>
          <p:nvPr>
            <p:ph idx="1" type="body"/>
          </p:nvPr>
        </p:nvSpPr>
        <p:spPr>
          <a:xfrm>
            <a:off x="450500" y="1397175"/>
            <a:ext cx="82278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(White) 1">
  <p:cSld name="TITLE_AND_BODY_1_3_2_1_2">
    <p:bg>
      <p:bgPr>
        <a:solidFill>
          <a:schemeClr val="lt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3000"/>
              <a:buFont typeface="Space Mono"/>
              <a:buNone/>
              <a:defRPr b="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Mono"/>
              <a:buNone/>
              <a:defRPr sz="4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46" name="Google Shape;546;p82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0C98E"/>
                </a:solidFill>
              </a:defRPr>
            </a:lvl1pPr>
            <a:lvl2pPr lvl="1">
              <a:buNone/>
              <a:defRPr>
                <a:solidFill>
                  <a:srgbClr val="00C98E"/>
                </a:solidFill>
              </a:defRPr>
            </a:lvl2pPr>
            <a:lvl3pPr lvl="2">
              <a:buNone/>
              <a:defRPr>
                <a:solidFill>
                  <a:srgbClr val="00C98E"/>
                </a:solidFill>
              </a:defRPr>
            </a:lvl3pPr>
            <a:lvl4pPr lvl="3">
              <a:buNone/>
              <a:defRPr>
                <a:solidFill>
                  <a:srgbClr val="00C98E"/>
                </a:solidFill>
              </a:defRPr>
            </a:lvl4pPr>
            <a:lvl5pPr lvl="4">
              <a:buNone/>
              <a:defRPr>
                <a:solidFill>
                  <a:srgbClr val="00C98E"/>
                </a:solidFill>
              </a:defRPr>
            </a:lvl5pPr>
            <a:lvl6pPr lvl="5">
              <a:buNone/>
              <a:defRPr>
                <a:solidFill>
                  <a:srgbClr val="00C98E"/>
                </a:solidFill>
              </a:defRPr>
            </a:lvl6pPr>
            <a:lvl7pPr lvl="6">
              <a:buNone/>
              <a:defRPr>
                <a:solidFill>
                  <a:srgbClr val="00C98E"/>
                </a:solidFill>
              </a:defRPr>
            </a:lvl7pPr>
            <a:lvl8pPr lvl="7">
              <a:buNone/>
              <a:defRPr>
                <a:solidFill>
                  <a:srgbClr val="00C98E"/>
                </a:solidFill>
              </a:defRPr>
            </a:lvl8pPr>
            <a:lvl9pPr lvl="8">
              <a:buNone/>
              <a:defRPr>
                <a:solidFill>
                  <a:srgbClr val="00C98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82"/>
          <p:cNvCxnSpPr/>
          <p:nvPr/>
        </p:nvCxnSpPr>
        <p:spPr>
          <a:xfrm>
            <a:off x="450488" y="1206557"/>
            <a:ext cx="8227800" cy="0"/>
          </a:xfrm>
          <a:prstGeom prst="straightConnector1">
            <a:avLst/>
          </a:prstGeom>
          <a:noFill/>
          <a:ln cap="flat" cmpd="sng" w="19050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48" name="Google Shape;548;p82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/>
          <p:nvPr>
            <p:ph idx="1" type="body"/>
          </p:nvPr>
        </p:nvSpPr>
        <p:spPr>
          <a:xfrm>
            <a:off x="450500" y="1397175"/>
            <a:ext cx="82278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400"/>
              <a:buChar char="●"/>
              <a:defRPr>
                <a:solidFill>
                  <a:srgbClr val="05305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○"/>
              <a:defRPr>
                <a:solidFill>
                  <a:srgbClr val="05305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■"/>
              <a:defRPr>
                <a:solidFill>
                  <a:srgbClr val="05305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●"/>
              <a:defRPr>
                <a:solidFill>
                  <a:srgbClr val="05305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○"/>
              <a:defRPr>
                <a:solidFill>
                  <a:srgbClr val="05305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■"/>
              <a:defRPr>
                <a:solidFill>
                  <a:srgbClr val="05305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●"/>
              <a:defRPr>
                <a:solidFill>
                  <a:srgbClr val="05305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400"/>
              <a:buChar char="○"/>
              <a:defRPr>
                <a:solidFill>
                  <a:srgbClr val="05305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CD89"/>
              </a:buClr>
              <a:buSzPts val="1400"/>
              <a:buChar char="■"/>
              <a:defRPr>
                <a:solidFill>
                  <a:srgbClr val="05305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aragraph + Image 1 1">
  <p:cSld name="TITLE_AND_BODY_1_3_2_1_1_1_1_1_1_1_1_1_1_1_2"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3"/>
          <p:cNvSpPr txBox="1"/>
          <p:nvPr>
            <p:ph type="title"/>
          </p:nvPr>
        </p:nvSpPr>
        <p:spPr>
          <a:xfrm>
            <a:off x="5024400" y="445025"/>
            <a:ext cx="3574200" cy="966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800"/>
              <a:buFont typeface="Space Mono"/>
              <a:buNone/>
              <a:defRPr b="0" sz="2800">
                <a:solidFill>
                  <a:srgbClr val="05103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552" name="Google Shape;552;p83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3"/>
          <p:cNvSpPr/>
          <p:nvPr>
            <p:ph idx="2" type="pic"/>
          </p:nvPr>
        </p:nvSpPr>
        <p:spPr>
          <a:xfrm>
            <a:off x="-10800" y="0"/>
            <a:ext cx="459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4" name="Google Shape;554;p83"/>
          <p:cNvSpPr txBox="1"/>
          <p:nvPr>
            <p:ph idx="1" type="subTitle"/>
          </p:nvPr>
        </p:nvSpPr>
        <p:spPr>
          <a:xfrm>
            <a:off x="5024400" y="1684400"/>
            <a:ext cx="35742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555" name="Google Shape;555;p83"/>
          <p:cNvPicPr preferRelativeResize="0"/>
          <p:nvPr/>
        </p:nvPicPr>
        <p:blipFill rotWithShape="1">
          <a:blip r:embed="rId3">
            <a:alphaModFix/>
          </a:blip>
          <a:srcRect b="0" l="27599" r="0" t="8809"/>
          <a:stretch/>
        </p:blipFill>
        <p:spPr>
          <a:xfrm rot="-10799985">
            <a:off x="7653585" y="2789859"/>
            <a:ext cx="1566607" cy="242983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83"/>
          <p:cNvSpPr txBox="1"/>
          <p:nvPr>
            <p:ph idx="3" type="body"/>
          </p:nvPr>
        </p:nvSpPr>
        <p:spPr>
          <a:xfrm>
            <a:off x="5027796" y="2055425"/>
            <a:ext cx="35742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aragraph + Image Right">
  <p:cSld name="TITLE_AND_BODY_1_3_2_1_1_1_1_1_1_1_1_1_1_1_1_1_1_1"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4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799985">
            <a:off x="6844249" y="1534556"/>
            <a:ext cx="2375951" cy="3685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84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60" name="Google Shape;560;p84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b="0"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61" name="Google Shape;561;p84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84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84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64" name="Google Shape;564;p84"/>
          <p:cNvSpPr/>
          <p:nvPr>
            <p:ph idx="2" type="pic"/>
          </p:nvPr>
        </p:nvSpPr>
        <p:spPr>
          <a:xfrm>
            <a:off x="5905650" y="2250425"/>
            <a:ext cx="2635200" cy="1770300"/>
          </a:xfrm>
          <a:prstGeom prst="rect">
            <a:avLst/>
          </a:prstGeom>
          <a:noFill/>
          <a:ln cap="flat" cmpd="sng" w="190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84"/>
          <p:cNvSpPr txBox="1"/>
          <p:nvPr>
            <p:ph idx="1" type="subTitle"/>
          </p:nvPr>
        </p:nvSpPr>
        <p:spPr>
          <a:xfrm>
            <a:off x="450500" y="1684400"/>
            <a:ext cx="35742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566" name="Google Shape;566;p84"/>
          <p:cNvSpPr txBox="1"/>
          <p:nvPr>
            <p:ph idx="3" type="body"/>
          </p:nvPr>
        </p:nvSpPr>
        <p:spPr>
          <a:xfrm>
            <a:off x="454093" y="2056624"/>
            <a:ext cx="5538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mparison Two">
  <p:cSld name="TITLE_AND_BODY_1_3_2_1_1_1_1_1_1_1_1_1_1_1_1_1_1_1_1_2">
    <p:bg>
      <p:bgPr>
        <a:solidFill>
          <a:schemeClr val="lt1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Google Shape;568;p85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69" name="Google Shape;569;p85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b="0"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570" name="Google Shape;570;p85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85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72" name="Google Shape;572;p85"/>
          <p:cNvSpPr txBox="1"/>
          <p:nvPr>
            <p:ph idx="1" type="subTitle"/>
          </p:nvPr>
        </p:nvSpPr>
        <p:spPr>
          <a:xfrm>
            <a:off x="450500" y="1684400"/>
            <a:ext cx="30288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573" name="Google Shape;573;p85"/>
          <p:cNvSpPr txBox="1"/>
          <p:nvPr>
            <p:ph idx="12" type="sldNum"/>
          </p:nvPr>
        </p:nvSpPr>
        <p:spPr>
          <a:xfrm>
            <a:off x="8330104" y="4683775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4" name="Google Shape;574;p85"/>
          <p:cNvCxnSpPr/>
          <p:nvPr/>
        </p:nvCxnSpPr>
        <p:spPr>
          <a:xfrm flipH="1">
            <a:off x="3767525" y="1741825"/>
            <a:ext cx="3000" cy="23064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75" name="Google Shape;575;p85"/>
          <p:cNvSpPr txBox="1"/>
          <p:nvPr>
            <p:ph idx="2" type="subTitle"/>
          </p:nvPr>
        </p:nvSpPr>
        <p:spPr>
          <a:xfrm>
            <a:off x="4112475" y="1684400"/>
            <a:ext cx="30288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576" name="Google Shape;576;p85"/>
          <p:cNvPicPr preferRelativeResize="0"/>
          <p:nvPr/>
        </p:nvPicPr>
        <p:blipFill rotWithShape="1">
          <a:blip r:embed="rId3">
            <a:alphaModFix/>
          </a:blip>
          <a:srcRect b="0" l="27599" r="0" t="8809"/>
          <a:stretch/>
        </p:blipFill>
        <p:spPr>
          <a:xfrm rot="-10799985">
            <a:off x="6844249" y="1534556"/>
            <a:ext cx="2375951" cy="368513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85"/>
          <p:cNvSpPr txBox="1"/>
          <p:nvPr>
            <p:ph idx="3" type="body"/>
          </p:nvPr>
        </p:nvSpPr>
        <p:spPr>
          <a:xfrm>
            <a:off x="454097" y="2056625"/>
            <a:ext cx="33165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78" name="Google Shape;578;p85"/>
          <p:cNvSpPr txBox="1"/>
          <p:nvPr>
            <p:ph idx="4" type="body"/>
          </p:nvPr>
        </p:nvSpPr>
        <p:spPr>
          <a:xfrm>
            <a:off x="4112472" y="2056625"/>
            <a:ext cx="33165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mparison Three">
  <p:cSld name="TITLE_AND_BODY_1_3_2_1_1_1_1_1_1_1_1_1_1_1_1_1_1_1_1_1_2">
    <p:bg>
      <p:bgPr>
        <a:solidFill>
          <a:schemeClr val="lt1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86"/>
          <p:cNvPicPr preferRelativeResize="0"/>
          <p:nvPr/>
        </p:nvPicPr>
        <p:blipFill rotWithShape="1">
          <a:blip r:embed="rId2">
            <a:alphaModFix/>
          </a:blip>
          <a:srcRect b="0" l="27599" r="0" t="8809"/>
          <a:stretch/>
        </p:blipFill>
        <p:spPr>
          <a:xfrm rot="-10799985">
            <a:off x="6844249" y="1534556"/>
            <a:ext cx="2375951" cy="3685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86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82" name="Google Shape;582;p86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b="0"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583" name="Google Shape;583;p86"/>
          <p:cNvPicPr preferRelativeResize="0"/>
          <p:nvPr/>
        </p:nvPicPr>
        <p:blipFill rotWithShape="1">
          <a:blip r:embed="rId3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86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85" name="Google Shape;585;p86"/>
          <p:cNvSpPr txBox="1"/>
          <p:nvPr>
            <p:ph idx="1" type="subTitle"/>
          </p:nvPr>
        </p:nvSpPr>
        <p:spPr>
          <a:xfrm>
            <a:off x="450500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586" name="Google Shape;586;p86"/>
          <p:cNvSpPr txBox="1"/>
          <p:nvPr>
            <p:ph idx="12" type="sldNum"/>
          </p:nvPr>
        </p:nvSpPr>
        <p:spPr>
          <a:xfrm>
            <a:off x="8330104" y="4683775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86"/>
          <p:cNvSpPr txBox="1"/>
          <p:nvPr>
            <p:ph idx="2" type="subTitle"/>
          </p:nvPr>
        </p:nvSpPr>
        <p:spPr>
          <a:xfrm>
            <a:off x="3304925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cxnSp>
        <p:nvCxnSpPr>
          <p:cNvPr id="588" name="Google Shape;588;p86"/>
          <p:cNvCxnSpPr/>
          <p:nvPr/>
        </p:nvCxnSpPr>
        <p:spPr>
          <a:xfrm>
            <a:off x="3146950" y="177255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9" name="Google Shape;589;p86"/>
          <p:cNvCxnSpPr/>
          <p:nvPr/>
        </p:nvCxnSpPr>
        <p:spPr>
          <a:xfrm>
            <a:off x="5997050" y="1772550"/>
            <a:ext cx="0" cy="22755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90" name="Google Shape;590;p86"/>
          <p:cNvSpPr txBox="1"/>
          <p:nvPr>
            <p:ph idx="3" type="subTitle"/>
          </p:nvPr>
        </p:nvSpPr>
        <p:spPr>
          <a:xfrm>
            <a:off x="6159875" y="1684400"/>
            <a:ext cx="2529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591" name="Google Shape;591;p86"/>
          <p:cNvSpPr txBox="1"/>
          <p:nvPr>
            <p:ph idx="4" type="body"/>
          </p:nvPr>
        </p:nvSpPr>
        <p:spPr>
          <a:xfrm>
            <a:off x="454099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92" name="Google Shape;592;p86"/>
          <p:cNvSpPr txBox="1"/>
          <p:nvPr>
            <p:ph idx="5" type="body"/>
          </p:nvPr>
        </p:nvSpPr>
        <p:spPr>
          <a:xfrm>
            <a:off x="3304056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93" name="Google Shape;593;p86"/>
          <p:cNvSpPr txBox="1"/>
          <p:nvPr>
            <p:ph idx="6" type="body"/>
          </p:nvPr>
        </p:nvSpPr>
        <p:spPr>
          <a:xfrm>
            <a:off x="6159881" y="2132825"/>
            <a:ext cx="2692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mparison Four">
  <p:cSld name="TITLE_AND_BODY_1_3_2_1_1_1_1_1_1_1_1_1_1_1_1_1_1_1_1_1_1_2"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5" name="Google Shape;595;p87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96" name="Google Shape;596;p87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b="0"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3053"/>
              </a:buClr>
              <a:buSzPts val="2200"/>
              <a:buFont typeface="Space Mono"/>
              <a:buNone/>
              <a:defRPr sz="2200"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pic>
        <p:nvPicPr>
          <p:cNvPr id="597" name="Google Shape;597;p87"/>
          <p:cNvPicPr preferRelativeResize="0"/>
          <p:nvPr/>
        </p:nvPicPr>
        <p:blipFill rotWithShape="1">
          <a:blip r:embed="rId2">
            <a:alphaModFix/>
          </a:blip>
          <a:srcRect b="2134" l="0" r="0" t="2134"/>
          <a:stretch/>
        </p:blipFill>
        <p:spPr>
          <a:xfrm>
            <a:off x="447850" y="4686300"/>
            <a:ext cx="1099802" cy="97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87"/>
          <p:cNvCxnSpPr/>
          <p:nvPr/>
        </p:nvCxnSpPr>
        <p:spPr>
          <a:xfrm>
            <a:off x="450488" y="1343476"/>
            <a:ext cx="6643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99" name="Google Shape;599;p87"/>
          <p:cNvSpPr txBox="1"/>
          <p:nvPr>
            <p:ph idx="1" type="subTitle"/>
          </p:nvPr>
        </p:nvSpPr>
        <p:spPr>
          <a:xfrm>
            <a:off x="450500" y="1684400"/>
            <a:ext cx="38115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00" name="Google Shape;600;p87"/>
          <p:cNvSpPr txBox="1"/>
          <p:nvPr>
            <p:ph idx="12" type="sldNum"/>
          </p:nvPr>
        </p:nvSpPr>
        <p:spPr>
          <a:xfrm>
            <a:off x="8330104" y="4683775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buNone/>
              <a:defRPr>
                <a:solidFill>
                  <a:srgbClr val="053053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1" name="Google Shape;601;p87"/>
          <p:cNvCxnSpPr/>
          <p:nvPr/>
        </p:nvCxnSpPr>
        <p:spPr>
          <a:xfrm>
            <a:off x="4583000" y="1772550"/>
            <a:ext cx="0" cy="265380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02" name="Google Shape;602;p87"/>
          <p:cNvCxnSpPr/>
          <p:nvPr/>
        </p:nvCxnSpPr>
        <p:spPr>
          <a:xfrm>
            <a:off x="491800" y="3065600"/>
            <a:ext cx="8278800" cy="0"/>
          </a:xfrm>
          <a:prstGeom prst="straightConnector1">
            <a:avLst/>
          </a:prstGeom>
          <a:noFill/>
          <a:ln cap="flat" cmpd="sng" w="9525">
            <a:solidFill>
              <a:srgbClr val="05305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03" name="Google Shape;603;p87"/>
          <p:cNvSpPr txBox="1"/>
          <p:nvPr>
            <p:ph idx="2" type="subTitle"/>
          </p:nvPr>
        </p:nvSpPr>
        <p:spPr>
          <a:xfrm>
            <a:off x="4902200" y="1684400"/>
            <a:ext cx="38115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04" name="Google Shape;604;p87"/>
          <p:cNvSpPr txBox="1"/>
          <p:nvPr>
            <p:ph idx="3" type="subTitle"/>
          </p:nvPr>
        </p:nvSpPr>
        <p:spPr>
          <a:xfrm>
            <a:off x="450500" y="3320988"/>
            <a:ext cx="38115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05" name="Google Shape;605;p87"/>
          <p:cNvSpPr txBox="1"/>
          <p:nvPr>
            <p:ph idx="4" type="subTitle"/>
          </p:nvPr>
        </p:nvSpPr>
        <p:spPr>
          <a:xfrm>
            <a:off x="4902200" y="3320988"/>
            <a:ext cx="38115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606" name="Google Shape;606;p87"/>
          <p:cNvPicPr preferRelativeResize="0"/>
          <p:nvPr/>
        </p:nvPicPr>
        <p:blipFill rotWithShape="1">
          <a:blip r:embed="rId3">
            <a:alphaModFix/>
          </a:blip>
          <a:srcRect b="0" l="27599" r="0" t="8809"/>
          <a:stretch/>
        </p:blipFill>
        <p:spPr>
          <a:xfrm rot="-10799985">
            <a:off x="6844249" y="1534556"/>
            <a:ext cx="2375951" cy="368513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7"/>
          <p:cNvSpPr txBox="1"/>
          <p:nvPr>
            <p:ph idx="5" type="body"/>
          </p:nvPr>
        </p:nvSpPr>
        <p:spPr>
          <a:xfrm>
            <a:off x="454100" y="2055775"/>
            <a:ext cx="3811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608" name="Google Shape;608;p87"/>
          <p:cNvSpPr txBox="1"/>
          <p:nvPr>
            <p:ph idx="6" type="body"/>
          </p:nvPr>
        </p:nvSpPr>
        <p:spPr>
          <a:xfrm>
            <a:off x="4904368" y="2055775"/>
            <a:ext cx="3811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609" name="Google Shape;609;p87"/>
          <p:cNvSpPr txBox="1"/>
          <p:nvPr>
            <p:ph idx="7" type="body"/>
          </p:nvPr>
        </p:nvSpPr>
        <p:spPr>
          <a:xfrm>
            <a:off x="454100" y="3692025"/>
            <a:ext cx="3811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610" name="Google Shape;610;p87"/>
          <p:cNvSpPr txBox="1"/>
          <p:nvPr>
            <p:ph idx="8" type="body"/>
          </p:nvPr>
        </p:nvSpPr>
        <p:spPr>
          <a:xfrm>
            <a:off x="4904368" y="3692025"/>
            <a:ext cx="3811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●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D89"/>
              </a:buClr>
              <a:buSzPts val="1200"/>
              <a:buFont typeface="Poppins Light"/>
              <a:buChar char="○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200"/>
              <a:buFont typeface="Poppins Light"/>
              <a:buChar char="■"/>
              <a:defRPr sz="1200">
                <a:solidFill>
                  <a:srgbClr val="262626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4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8"/>
          <p:cNvSpPr txBox="1"/>
          <p:nvPr>
            <p:ph idx="12" type="sldNum"/>
          </p:nvPr>
        </p:nvSpPr>
        <p:spPr>
          <a:xfrm>
            <a:off x="4500562" y="4905375"/>
            <a:ext cx="138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5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89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617" name="Google Shape;61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9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9" name="Google Shape;6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2" name="Google Shape;622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3" name="Google Shape;62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68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4E54"/>
              </a:buClr>
              <a:buSzPts val="3000"/>
              <a:buFont typeface="Montserrat"/>
              <a:buNone/>
              <a:defRPr b="1" sz="3000">
                <a:solidFill>
                  <a:srgbClr val="384E5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sz="3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98E"/>
              </a:buClr>
              <a:buSzPts val="1400"/>
              <a:buFont typeface="Helvetica Neue Light"/>
              <a:buChar char="●"/>
              <a:defRPr>
                <a:solidFill>
                  <a:srgbClr val="00C98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Font typeface="Helvetica Neue Light"/>
              <a:buChar char="○"/>
              <a:defRPr>
                <a:solidFill>
                  <a:srgbClr val="00C98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Font typeface="Helvetica Neue Light"/>
              <a:buChar char="■"/>
              <a:defRPr>
                <a:solidFill>
                  <a:srgbClr val="00C98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Font typeface="Helvetica Neue Light"/>
              <a:buChar char="●"/>
              <a:defRPr>
                <a:solidFill>
                  <a:srgbClr val="00C98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Font typeface="Helvetica Neue Light"/>
              <a:buChar char="○"/>
              <a:defRPr>
                <a:solidFill>
                  <a:srgbClr val="00C98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Font typeface="Helvetica Neue Light"/>
              <a:buChar char="■"/>
              <a:defRPr>
                <a:solidFill>
                  <a:srgbClr val="00C98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Font typeface="Helvetica Neue Light"/>
              <a:buChar char="●"/>
              <a:defRPr>
                <a:solidFill>
                  <a:srgbClr val="00C98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98E"/>
              </a:buClr>
              <a:buSzPts val="1400"/>
              <a:buFont typeface="Helvetica Neue Light"/>
              <a:buChar char="○"/>
              <a:defRPr>
                <a:solidFill>
                  <a:srgbClr val="00C98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C98E"/>
              </a:buClr>
              <a:buSzPts val="1400"/>
              <a:buFont typeface="Helvetica Neue Light"/>
              <a:buChar char="■"/>
              <a:defRPr>
                <a:solidFill>
                  <a:srgbClr val="00C98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rgbClr val="00C98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>
              <a:buNone/>
              <a:defRPr sz="900">
                <a:solidFill>
                  <a:srgbClr val="00C98E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>
              <a:buNone/>
              <a:defRPr sz="900">
                <a:solidFill>
                  <a:srgbClr val="00C98E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>
              <a:buNone/>
              <a:defRPr sz="900">
                <a:solidFill>
                  <a:srgbClr val="00C98E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>
              <a:buNone/>
              <a:defRPr sz="900">
                <a:solidFill>
                  <a:srgbClr val="00C98E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>
              <a:buNone/>
              <a:defRPr sz="900">
                <a:solidFill>
                  <a:srgbClr val="00C98E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>
              <a:buNone/>
              <a:defRPr sz="900">
                <a:solidFill>
                  <a:srgbClr val="00C98E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>
              <a:buNone/>
              <a:defRPr sz="900">
                <a:solidFill>
                  <a:srgbClr val="00C98E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>
              <a:buNone/>
              <a:defRPr sz="900">
                <a:solidFill>
                  <a:srgbClr val="00C98E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48">
          <p15:clr>
            <a:srgbClr val="EA4335"/>
          </p15:clr>
        </p15:guide>
        <p15:guide id="3" orient="horz" pos="280">
          <p15:clr>
            <a:srgbClr val="EA4335"/>
          </p15:clr>
        </p15:guide>
        <p15:guide id="4" orient="horz" pos="295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7.png"/><Relationship Id="rId4" Type="http://schemas.openxmlformats.org/officeDocument/2006/relationships/image" Target="../media/image9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chrome.google.com/webstore/detail/slido/dhhclfjehmpacimcdknijodpjpmppkii" TargetMode="External"/><Relationship Id="rId9" Type="http://schemas.openxmlformats.org/officeDocument/2006/relationships/image" Target="../media/image84.png"/><Relationship Id="rId5" Type="http://schemas.openxmlformats.org/officeDocument/2006/relationships/image" Target="../media/image108.png"/><Relationship Id="rId6" Type="http://schemas.openxmlformats.org/officeDocument/2006/relationships/hyperlink" Target="https://www.sli.do/features-google-slides?payload=eyJwb2xsVXVpZCI6ImYxMDgxMDllLWUwYjktNDUxMC1hNmI0LTRlMjgxMzAwMmRiZCIsInByZXNlbnRhdGlvbklkIjoiMVAzMmNpZ3RSNlZJNlkyYUJxRUlObU00R1dZNHZkNHZHZHJKOHk0cm1DNE0iLCJzbGlkZUlkIjoiU0xJREVTX0FQSTY1MTk2MzcwM18wIiwidGltZWxpbmUiOlt7InBvbGxRdWVzdGlvblV1aWQiOiJkY2Y4MGE3OC05YmNmLTQxMDktYTUxYS1jNzllNjkyODIyYjAiLCJzaG93UmVzdWx0cyI6dHJ1ZX1dLCJ0eXBlIjoiU2xpZG9Qb2xsIn0%3D" TargetMode="External"/><Relationship Id="rId7" Type="http://schemas.openxmlformats.org/officeDocument/2006/relationships/image" Target="../media/image89.png"/><Relationship Id="rId8" Type="http://schemas.openxmlformats.org/officeDocument/2006/relationships/hyperlink" Target="https://www.sli.do/features-google-slides?interaction-type=V29yZENsb3Vk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chrome.google.com/webstore/detail/slido/dhhclfjehmpacimcdknijodpjpmppkii" TargetMode="External"/><Relationship Id="rId9" Type="http://schemas.openxmlformats.org/officeDocument/2006/relationships/image" Target="../media/image84.png"/><Relationship Id="rId5" Type="http://schemas.openxmlformats.org/officeDocument/2006/relationships/image" Target="../media/image108.png"/><Relationship Id="rId6" Type="http://schemas.openxmlformats.org/officeDocument/2006/relationships/hyperlink" Target="https://www.sli.do/features-google-slides?payload=eyJwb2xsVXVpZCI6ImE4MDAwZTg5LTY3MmEtNDBhMC1iZWU4LTAxNWIxMzViZjMzYyIsInByZXNlbnRhdGlvbklkIjoiMVAzMmNpZ3RSNlZJNlkyYUJxRUlObU00R1dZNHZkNHZHZHJKOHk0cm1DNE0iLCJzbGlkZUlkIjoiU0xJREVTX0FQSTEwMTY1MzI1OTNfMCIsInRpbWVsaW5lIjpbeyJwb2xsUXVlc3Rpb25VdWlkIjoiMjY4N2MzYjctMmUyNC00ZDllLTlmOTctMzVmNWU0M2FhODVlIiwic2hvd1Jlc3VsdHMiOnRydWV9XSwidHlwZSI6IlNsaWRvUG9sbCJ9" TargetMode="External"/><Relationship Id="rId7" Type="http://schemas.openxmlformats.org/officeDocument/2006/relationships/image" Target="../media/image89.png"/><Relationship Id="rId8" Type="http://schemas.openxmlformats.org/officeDocument/2006/relationships/hyperlink" Target="https://www.sli.do/features-google-slides?interaction-type=V29yZENsb3Vk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UmF0aW5n" TargetMode="External"/><Relationship Id="rId9" Type="http://schemas.openxmlformats.org/officeDocument/2006/relationships/image" Target="../media/image89.png"/><Relationship Id="rId5" Type="http://schemas.openxmlformats.org/officeDocument/2006/relationships/image" Target="../media/image121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08.png"/><Relationship Id="rId8" Type="http://schemas.openxmlformats.org/officeDocument/2006/relationships/hyperlink" Target="https://www.sli.do/features-google-slides?payload=eyJwb2xsVXVpZCI6IjVkOTFlMjEzLTY1NmYtNDMwNy04MTUzLTdjZWM0NDJjOWI1OCIsInByZXNlbnRhdGlvbklkIjoiMVAzMmNpZ3RSNlZJNlkyYUJxRUlObU00R1dZNHZkNHZHZHJKOHk0cm1DNE0iLCJzbGlkZUlkIjoiU0xJREVTX0FQSTIzNzQyMDcyNV8wIiwidGltZWxpbmUiOlt7InBvbGxRdWVzdGlvblV1aWQiOiI1Y2ZmZjZiZC0zNmYzLTRhODYtOTBiNC01MDVjN2Y4M2MzOWIiLCJzaG93UmVzdWx0cyI6dHJ1ZX1dLCJ0eXBlIjoiU2xpZG9Qb2xsIn0%3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UmF0aW5n" TargetMode="External"/><Relationship Id="rId9" Type="http://schemas.openxmlformats.org/officeDocument/2006/relationships/image" Target="../media/image89.png"/><Relationship Id="rId5" Type="http://schemas.openxmlformats.org/officeDocument/2006/relationships/image" Target="../media/image121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08.png"/><Relationship Id="rId8" Type="http://schemas.openxmlformats.org/officeDocument/2006/relationships/hyperlink" Target="https://www.sli.do/features-google-slides?payload=eyJwb2xsVXVpZCI6ImFjZTdhNDRmLWFjMGUtNGFiYy04OTRlLWY5OTRjZDg3NTUzMiIsInByZXNlbnRhdGlvbklkIjoiMVAzMmNpZ3RSNlZJNlkyYUJxRUlObU00R1dZNHZkNHZHZHJKOHk0cm1DNE0iLCJzbGlkZUlkIjoiU0xJREVTX0FQSTEyODE1MzMxMDdfMCIsInRpbWVsaW5lIjpbeyJwb2xsUXVlc3Rpb25VdWlkIjoiM2RlNjYxZjItOWQ3NC00ZTFkLWFjZGUtMjExZjhiZTM3Y2RlIiwic2hvd1Jlc3VsdHMiOnRydWV9XSwidHlwZSI6IlNsaWRvUG9sbCJ9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UmF0aW5n" TargetMode="External"/><Relationship Id="rId9" Type="http://schemas.openxmlformats.org/officeDocument/2006/relationships/image" Target="../media/image89.png"/><Relationship Id="rId5" Type="http://schemas.openxmlformats.org/officeDocument/2006/relationships/image" Target="../media/image121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08.png"/><Relationship Id="rId8" Type="http://schemas.openxmlformats.org/officeDocument/2006/relationships/hyperlink" Target="https://www.sli.do/features-google-slides?payload=eyJwb2xsVXVpZCI6IjUzMzMxZDdhLTNlOWMtNGJkMC05ZjBjLTQ5NWRhNTU3Yjc3NyIsInByZXNlbnRhdGlvbklkIjoiMVAzMmNpZ3RSNlZJNlkyYUJxRUlObU00R1dZNHZkNHZHZHJKOHk0cm1DNE0iLCJzbGlkZUlkIjoiU0xJREVTX0FQSTE5ODY5MTUyMzZfMCIsInRpbWVsaW5lIjpbeyJwb2xsUXVlc3Rpb25VdWlkIjoiMTE2MjM5OTItOTg1ZS00ZmYyLWIxOTQtYTg5NzI5NzIyZmE0Iiwic2hvd1Jlc3VsdHMiOnRydWV9XSwidHlwZSI6IlNsaWRvUG9sbCJ9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UmFua2luZw%3D%3D" TargetMode="External"/><Relationship Id="rId9" Type="http://schemas.openxmlformats.org/officeDocument/2006/relationships/image" Target="../media/image89.png"/><Relationship Id="rId5" Type="http://schemas.openxmlformats.org/officeDocument/2006/relationships/image" Target="../media/image107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08.png"/><Relationship Id="rId8" Type="http://schemas.openxmlformats.org/officeDocument/2006/relationships/hyperlink" Target="https://www.sli.do/features-google-slides?payload=eyJwb2xsVXVpZCI6ImFiMDU2NzcyLTI1MWMtNGY0Ny1hMmIxLTFiZDhiYjliYTcyZCIsInByZXNlbnRhdGlvbklkIjoiMVAzMmNpZ3RSNlZJNlkyYUJxRUlObU00R1dZNHZkNHZHZHJKOHk0cm1DNE0iLCJzbGlkZUlkIjoiU0xJREVTX0FQSTE1NjQ5OTM4NDdfMCIsInRpbWVsaW5lIjpbeyJwb2xsUXVlc3Rpb25VdWlkIjoiMzVmMGU5YTYtMzJjMS00YWMxLTkwN2QtZGI2NjIxNzAxMWVhIiwic2hvd1Jlc3VsdHMiOnRydWV9XSwidHlwZSI6IlNsaWRvUG9sbCJ9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go.codepath.org/careerhelp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T3BlblRleHQ%3D" TargetMode="External"/><Relationship Id="rId9" Type="http://schemas.openxmlformats.org/officeDocument/2006/relationships/image" Target="../media/image89.png"/><Relationship Id="rId5" Type="http://schemas.openxmlformats.org/officeDocument/2006/relationships/image" Target="../media/image124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08.png"/><Relationship Id="rId8" Type="http://schemas.openxmlformats.org/officeDocument/2006/relationships/hyperlink" Target="https://www.sli.do/features-google-slides?payload=eyJwb2xsVXVpZCI6ImQyZmJlZDg5LTE3NWMtNGM0Yi1iYjgyLTcwZDhhYTQ1YzMxMSIsInByZXNlbnRhdGlvbklkIjoiMVAzMmNpZ3RSNlZJNlkyYUJxRUlObU00R1dZNHZkNHZHZHJKOHk0cm1DNE0iLCJzbGlkZUlkIjoiU0xJREVTX0FQSTE4NTU5NDQ2NDFfMCIsInRpbWVsaW5lIjpbeyJwb2xsUXVlc3Rpb25VdWlkIjoiODdmNzBhMmQtODk3ZC00NzQzLWE3YzUtMzIzMjM4Y2M0MzVhIiwic2hvd1Jlc3VsdHMiOnRydWV9XSwidHlwZSI6IlNsaWRvUG9sbCJ9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UUE%3D" TargetMode="External"/><Relationship Id="rId9" Type="http://schemas.openxmlformats.org/officeDocument/2006/relationships/image" Target="../media/image89.png"/><Relationship Id="rId5" Type="http://schemas.openxmlformats.org/officeDocument/2006/relationships/image" Target="../media/image122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08.png"/><Relationship Id="rId8" Type="http://schemas.openxmlformats.org/officeDocument/2006/relationships/hyperlink" Target="https://www.sli.do/features-google-slides?payload=eyJwcmVzZW50YXRpb25JZCI6IjFQMzJjaWd0UjZWSTZZMmFCcUVJTm1NNEdXWTR2ZDR2R2RySjh5NHJtQzRNIiwic2xpZGVJZCI6IlNMSURFU19BUEkxNjM1ODk3NDEzXzAiLCJ0eXBlIjoiU2xpZG9RQSJ9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8jv7nzkftlz.typeform.com/sp25-c3surve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Sm9pbg%3D%3D" TargetMode="External"/><Relationship Id="rId9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08.png"/><Relationship Id="rId8" Type="http://schemas.openxmlformats.org/officeDocument/2006/relationships/hyperlink" Target="https://www.sli.do/features-google-slides?payload=eyJwcmVzZW50YXRpb25JZCI6IjFQMzJjaWd0UjZWSTZZMmFCcUVJTm1NNEdXWTR2ZDR2R2RySjh5NHJtQzRNIiwic2xpZGVJZCI6IlNMSURFU19BUEkxODM4OTIyNjc4XzAiLCJ0eXBlIjoiU2xpZG9Kb2luaW5nIn0%3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V29yZENsb3Vk" TargetMode="External"/><Relationship Id="rId9" Type="http://schemas.openxmlformats.org/officeDocument/2006/relationships/image" Target="../media/image89.png"/><Relationship Id="rId5" Type="http://schemas.openxmlformats.org/officeDocument/2006/relationships/image" Target="../media/image84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08.png"/><Relationship Id="rId8" Type="http://schemas.openxmlformats.org/officeDocument/2006/relationships/hyperlink" Target="https://www.sli.do/features-google-slides?payload=eyJwb2xsVXVpZCI6ImU2NmRjYjMyLTMzMDAtNDc3NS1hMWMxLWJlMTUyOWYyZWE0OSIsInByZXNlbnRhdGlvbklkIjoiMVAzMmNpZ3RSNlZJNlkyYUJxRUlObU00R1dZNHZkNHZHZHJKOHk0cm1DNE0iLCJzbGlkZUlkIjoiU0xJREVTX0FQSTIwNTU5NzgzMThfMCIsInRpbWVsaW5lIjpbeyJwb2xsUXVlc3Rpb25VdWlkIjoiNGM0MWNiNGEtZmVhOS00MDBmLWEzMTItZTdmZTY5OGFiZThlIiwic2hvd1Jlc3VsdHMiOnRydWV9XSwidHlwZSI6IlNsaWRvUG9sbCJ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9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115.png"/><Relationship Id="rId5" Type="http://schemas.openxmlformats.org/officeDocument/2006/relationships/image" Target="../media/image9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6.png"/><Relationship Id="rId4" Type="http://schemas.openxmlformats.org/officeDocument/2006/relationships/image" Target="../media/image9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2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0"/>
              <a:t>Taking the Driver's Seat in your Career</a:t>
            </a:r>
            <a:endParaRPr sz="3250"/>
          </a:p>
        </p:txBody>
      </p:sp>
      <p:sp>
        <p:nvSpPr>
          <p:cNvPr id="630" name="Google Shape;630;p92"/>
          <p:cNvSpPr txBox="1"/>
          <p:nvPr>
            <p:ph idx="1" type="subTitle"/>
          </p:nvPr>
        </p:nvSpPr>
        <p:spPr>
          <a:xfrm>
            <a:off x="2360925" y="3126675"/>
            <a:ext cx="48936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CodePath’s Career Center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1"/>
          <p:cNvSpPr txBox="1"/>
          <p:nvPr>
            <p:ph idx="4294967295" type="body"/>
          </p:nvPr>
        </p:nvSpPr>
        <p:spPr>
          <a:xfrm>
            <a:off x="565375" y="333100"/>
            <a:ext cx="50643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Hi</a:t>
            </a:r>
            <a:r>
              <a:rPr lang="en"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, I’m Daniel</a:t>
            </a:r>
            <a:endParaRPr sz="26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710" name="Google Shape;710;p101"/>
          <p:cNvCxnSpPr/>
          <p:nvPr/>
        </p:nvCxnSpPr>
        <p:spPr>
          <a:xfrm>
            <a:off x="4231350" y="1939750"/>
            <a:ext cx="32445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1.png" id="711" name="Google Shape;71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150" y="2407325"/>
            <a:ext cx="3592575" cy="3549923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01"/>
          <p:cNvSpPr txBox="1"/>
          <p:nvPr/>
        </p:nvSpPr>
        <p:spPr>
          <a:xfrm>
            <a:off x="3413300" y="1131500"/>
            <a:ext cx="4824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People hire people.  Be yourself!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3" name="Google Shape;713;p101"/>
          <p:cNvSpPr txBox="1"/>
          <p:nvPr/>
        </p:nvSpPr>
        <p:spPr>
          <a:xfrm>
            <a:off x="565375" y="4143050"/>
            <a:ext cx="350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Manager, Student Programs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oppins"/>
                <a:ea typeface="Poppins"/>
                <a:cs typeface="Poppins"/>
                <a:sym typeface="Poppins"/>
              </a:rPr>
              <a:t>(He/Him)</a:t>
            </a:r>
            <a:endParaRPr i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4" name="Google Shape;714;p101"/>
          <p:cNvSpPr txBox="1"/>
          <p:nvPr/>
        </p:nvSpPr>
        <p:spPr>
          <a:xfrm>
            <a:off x="3363350" y="2106825"/>
            <a:ext cx="5593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About me: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🤝   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Former Campus Tech Recruiter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🫡    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Gamer; raid captain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🔎     Strategist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🧑‍🏫     Career Coach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5" name="Google Shape;715;p101"/>
          <p:cNvSpPr/>
          <p:nvPr/>
        </p:nvSpPr>
        <p:spPr>
          <a:xfrm>
            <a:off x="668100" y="1059225"/>
            <a:ext cx="2075100" cy="292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101"/>
          <p:cNvPicPr preferRelativeResize="0"/>
          <p:nvPr/>
        </p:nvPicPr>
        <p:blipFill rotWithShape="1">
          <a:blip r:embed="rId4">
            <a:alphaModFix/>
          </a:blip>
          <a:srcRect b="0" l="10681" r="14468" t="0"/>
          <a:stretch/>
        </p:blipFill>
        <p:spPr>
          <a:xfrm>
            <a:off x="668100" y="1059225"/>
            <a:ext cx="2145525" cy="2929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54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25" y="59200"/>
            <a:ext cx="1498274" cy="108604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2"/>
          <p:cNvSpPr txBox="1"/>
          <p:nvPr/>
        </p:nvSpPr>
        <p:spPr>
          <a:xfrm>
            <a:off x="2847650" y="1336500"/>
            <a:ext cx="117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🗃️</a:t>
            </a:r>
            <a:endParaRPr sz="3000"/>
          </a:p>
        </p:txBody>
      </p:sp>
      <p:sp>
        <p:nvSpPr>
          <p:cNvPr id="723" name="Google Shape;723;p102"/>
          <p:cNvSpPr txBox="1"/>
          <p:nvPr/>
        </p:nvSpPr>
        <p:spPr>
          <a:xfrm>
            <a:off x="4858250" y="1260300"/>
            <a:ext cx="117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💬</a:t>
            </a:r>
            <a:endParaRPr sz="3000"/>
          </a:p>
        </p:txBody>
      </p:sp>
      <p:sp>
        <p:nvSpPr>
          <p:cNvPr id="724" name="Google Shape;724;p102"/>
          <p:cNvSpPr txBox="1"/>
          <p:nvPr/>
        </p:nvSpPr>
        <p:spPr>
          <a:xfrm>
            <a:off x="6868375" y="1300525"/>
            <a:ext cx="117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☑️</a:t>
            </a:r>
            <a:endParaRPr sz="3000"/>
          </a:p>
        </p:txBody>
      </p:sp>
      <p:sp>
        <p:nvSpPr>
          <p:cNvPr id="725" name="Google Shape;725;p102"/>
          <p:cNvSpPr txBox="1"/>
          <p:nvPr/>
        </p:nvSpPr>
        <p:spPr>
          <a:xfrm>
            <a:off x="2822750" y="1820450"/>
            <a:ext cx="117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🔦</a:t>
            </a:r>
            <a:endParaRPr sz="3000"/>
          </a:p>
        </p:txBody>
      </p:sp>
      <p:sp>
        <p:nvSpPr>
          <p:cNvPr id="726" name="Google Shape;726;p102"/>
          <p:cNvSpPr txBox="1"/>
          <p:nvPr/>
        </p:nvSpPr>
        <p:spPr>
          <a:xfrm>
            <a:off x="4857800" y="1799750"/>
            <a:ext cx="117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🤝</a:t>
            </a:r>
            <a:endParaRPr sz="3000"/>
          </a:p>
        </p:txBody>
      </p:sp>
      <p:sp>
        <p:nvSpPr>
          <p:cNvPr id="727" name="Google Shape;727;p102"/>
          <p:cNvSpPr txBox="1"/>
          <p:nvPr/>
        </p:nvSpPr>
        <p:spPr>
          <a:xfrm>
            <a:off x="3390500" y="1418750"/>
            <a:ext cx="11724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Career Kit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8" name="Google Shape;728;p102"/>
          <p:cNvSpPr txBox="1"/>
          <p:nvPr/>
        </p:nvSpPr>
        <p:spPr>
          <a:xfrm>
            <a:off x="5422379" y="1342550"/>
            <a:ext cx="14460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AI-Powered Career Bot</a:t>
            </a:r>
            <a:endParaRPr sz="1200">
              <a:solidFill>
                <a:srgbClr val="00C98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9" name="Google Shape;729;p102"/>
          <p:cNvSpPr txBox="1"/>
          <p:nvPr/>
        </p:nvSpPr>
        <p:spPr>
          <a:xfrm>
            <a:off x="7380750" y="1337400"/>
            <a:ext cx="22008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Resume, LinkedIn</a:t>
            </a:r>
            <a:b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&amp; GitHub Reviews</a:t>
            </a:r>
            <a:endParaRPr sz="1200">
              <a:solidFill>
                <a:srgbClr val="00C98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30" name="Google Shape;730;p102"/>
          <p:cNvSpPr txBox="1"/>
          <p:nvPr/>
        </p:nvSpPr>
        <p:spPr>
          <a:xfrm>
            <a:off x="3390500" y="1875950"/>
            <a:ext cx="13371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Weekly Career Workshops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31" name="Google Shape;731;p102"/>
          <p:cNvSpPr txBox="1"/>
          <p:nvPr/>
        </p:nvSpPr>
        <p:spPr>
          <a:xfrm>
            <a:off x="5447900" y="1875950"/>
            <a:ext cx="23109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CodePath</a:t>
            </a:r>
            <a:b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Mentor Network</a:t>
            </a:r>
            <a:endParaRPr sz="1200">
              <a:solidFill>
                <a:srgbClr val="00C98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32" name="Google Shape;732;p102"/>
          <p:cNvSpPr/>
          <p:nvPr/>
        </p:nvSpPr>
        <p:spPr>
          <a:xfrm>
            <a:off x="0" y="1402750"/>
            <a:ext cx="2690700" cy="794400"/>
          </a:xfrm>
          <a:prstGeom prst="rightArrow">
            <a:avLst>
              <a:gd fmla="val 68398" name="adj1"/>
              <a:gd fmla="val 50000" name="adj2"/>
            </a:avLst>
          </a:prstGeom>
          <a:solidFill>
            <a:srgbClr val="B24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3" name="Google Shape;733;p102"/>
          <p:cNvSpPr txBox="1"/>
          <p:nvPr/>
        </p:nvSpPr>
        <p:spPr>
          <a:xfrm>
            <a:off x="216000" y="1486525"/>
            <a:ext cx="2314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Unlocked when</a:t>
            </a:r>
            <a:b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admitted to a course</a:t>
            </a:r>
            <a:endParaRPr sz="1100">
              <a:solidFill>
                <a:srgbClr val="00C98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4" name="Google Shape;734;p102"/>
          <p:cNvSpPr txBox="1"/>
          <p:nvPr/>
        </p:nvSpPr>
        <p:spPr>
          <a:xfrm>
            <a:off x="1671995" y="366800"/>
            <a:ext cx="269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5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SERVICES &amp;</a:t>
            </a:r>
            <a:endParaRPr sz="1500"/>
          </a:p>
        </p:txBody>
      </p:sp>
      <p:sp>
        <p:nvSpPr>
          <p:cNvPr id="735" name="Google Shape;735;p102"/>
          <p:cNvSpPr txBox="1"/>
          <p:nvPr/>
        </p:nvSpPr>
        <p:spPr>
          <a:xfrm>
            <a:off x="1672012" y="660513"/>
            <a:ext cx="313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OPPORTUNITIES</a:t>
            </a:r>
            <a:endParaRPr sz="2500"/>
          </a:p>
        </p:txBody>
      </p:sp>
      <p:sp>
        <p:nvSpPr>
          <p:cNvPr id="736" name="Google Shape;736;p102"/>
          <p:cNvSpPr txBox="1"/>
          <p:nvPr/>
        </p:nvSpPr>
        <p:spPr>
          <a:xfrm>
            <a:off x="2847650" y="2708100"/>
            <a:ext cx="117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📣</a:t>
            </a:r>
            <a:endParaRPr sz="3000"/>
          </a:p>
        </p:txBody>
      </p:sp>
      <p:sp>
        <p:nvSpPr>
          <p:cNvPr id="737" name="Google Shape;737;p102"/>
          <p:cNvSpPr txBox="1"/>
          <p:nvPr/>
        </p:nvSpPr>
        <p:spPr>
          <a:xfrm>
            <a:off x="3390500" y="2790350"/>
            <a:ext cx="25467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Professional Career Coaching</a:t>
            </a:r>
            <a:b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" sz="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One-on-one meetings to discuss anything related to your career!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C984"/>
                </a:solidFill>
                <a:latin typeface="Poppins"/>
                <a:ea typeface="Poppins"/>
                <a:cs typeface="Poppins"/>
                <a:sym typeface="Poppins"/>
              </a:rPr>
              <a:t>Tell the Career Bot: “I’d like to meet a coach”</a:t>
            </a:r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8" name="Google Shape;738;p102"/>
          <p:cNvSpPr/>
          <p:nvPr/>
        </p:nvSpPr>
        <p:spPr>
          <a:xfrm>
            <a:off x="0" y="2774350"/>
            <a:ext cx="2690700" cy="794400"/>
          </a:xfrm>
          <a:prstGeom prst="rightArrow">
            <a:avLst>
              <a:gd fmla="val 68398" name="adj1"/>
              <a:gd fmla="val 50000" name="adj2"/>
            </a:avLst>
          </a:prstGeom>
          <a:solidFill>
            <a:srgbClr val="02B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9" name="Google Shape;739;p102"/>
          <p:cNvSpPr txBox="1"/>
          <p:nvPr/>
        </p:nvSpPr>
        <p:spPr>
          <a:xfrm>
            <a:off x="216000" y="2858125"/>
            <a:ext cx="2790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Unlocked NOW</a:t>
            </a:r>
            <a:b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(after Week 4 in your course)</a:t>
            </a:r>
            <a:endParaRPr sz="900">
              <a:solidFill>
                <a:srgbClr val="00C98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0" name="Google Shape;740;p102"/>
          <p:cNvSpPr txBox="1"/>
          <p:nvPr/>
        </p:nvSpPr>
        <p:spPr>
          <a:xfrm>
            <a:off x="5738675" y="4569450"/>
            <a:ext cx="33084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🗓️ Company-hosted virtual and IRL events</a:t>
            </a:r>
            <a:br>
              <a:rPr b="1" lang="en" sz="10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10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🎯Specialized interview coaching and practice</a:t>
            </a:r>
            <a:endParaRPr b="1" sz="10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1" name="Google Shape;741;p102"/>
          <p:cNvSpPr txBox="1"/>
          <p:nvPr/>
        </p:nvSpPr>
        <p:spPr>
          <a:xfrm>
            <a:off x="5895650" y="2708100"/>
            <a:ext cx="117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📝</a:t>
            </a:r>
            <a:endParaRPr sz="3000"/>
          </a:p>
        </p:txBody>
      </p:sp>
      <p:sp>
        <p:nvSpPr>
          <p:cNvPr id="742" name="Google Shape;742;p102"/>
          <p:cNvSpPr txBox="1"/>
          <p:nvPr/>
        </p:nvSpPr>
        <p:spPr>
          <a:xfrm>
            <a:off x="6438500" y="2790350"/>
            <a:ext cx="23721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Resume Review Week</a:t>
            </a:r>
            <a:b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" sz="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Match to meet 1:1 with a professional working in tech for a 25 minute discussion on your resume.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C984"/>
                </a:solidFill>
                <a:latin typeface="Poppins"/>
                <a:ea typeface="Poppins"/>
                <a:cs typeface="Poppins"/>
                <a:sym typeface="Poppins"/>
              </a:rPr>
              <a:t>Sign up via the Career Newsletter</a:t>
            </a:r>
            <a:endParaRPr sz="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3" name="Google Shape;743;p102"/>
          <p:cNvSpPr txBox="1"/>
          <p:nvPr/>
        </p:nvSpPr>
        <p:spPr>
          <a:xfrm>
            <a:off x="2654150" y="4340850"/>
            <a:ext cx="31317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Unlocked after completing  your course: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p102"/>
          <p:cNvSpPr txBox="1"/>
          <p:nvPr/>
        </p:nvSpPr>
        <p:spPr>
          <a:xfrm>
            <a:off x="2628850" y="4569450"/>
            <a:ext cx="3308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🎟️ Emerging Engineers Summit Tickets</a:t>
            </a:r>
            <a:br>
              <a:rPr b="1" lang="en" sz="10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10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🔗 CareerConnect talent-matching platform</a:t>
            </a:r>
            <a:br>
              <a:rPr b="1" lang="en" sz="10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1100"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102"/>
          <p:cNvSpPr txBox="1"/>
          <p:nvPr/>
        </p:nvSpPr>
        <p:spPr>
          <a:xfrm>
            <a:off x="58975" y="4339500"/>
            <a:ext cx="1172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🔒</a:t>
            </a:r>
            <a:endParaRPr sz="3100"/>
          </a:p>
        </p:txBody>
      </p:sp>
      <p:sp>
        <p:nvSpPr>
          <p:cNvPr id="746" name="Google Shape;746;p102"/>
          <p:cNvSpPr txBox="1"/>
          <p:nvPr/>
        </p:nvSpPr>
        <p:spPr>
          <a:xfrm>
            <a:off x="641495" y="4417650"/>
            <a:ext cx="2690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 SERVICES</a:t>
            </a:r>
            <a:endParaRPr sz="700"/>
          </a:p>
        </p:txBody>
      </p:sp>
      <p:sp>
        <p:nvSpPr>
          <p:cNvPr id="747" name="Google Shape;747;p102"/>
          <p:cNvSpPr txBox="1"/>
          <p:nvPr/>
        </p:nvSpPr>
        <p:spPr>
          <a:xfrm>
            <a:off x="641495" y="4646250"/>
            <a:ext cx="2690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UNLOCK:</a:t>
            </a:r>
            <a:endParaRPr sz="700"/>
          </a:p>
        </p:txBody>
      </p:sp>
      <p:cxnSp>
        <p:nvCxnSpPr>
          <p:cNvPr id="748" name="Google Shape;748;p102"/>
          <p:cNvCxnSpPr/>
          <p:nvPr/>
        </p:nvCxnSpPr>
        <p:spPr>
          <a:xfrm>
            <a:off x="292200" y="4285775"/>
            <a:ext cx="8572500" cy="12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102"/>
          <p:cNvSpPr/>
          <p:nvPr/>
        </p:nvSpPr>
        <p:spPr>
          <a:xfrm>
            <a:off x="5116550" y="236000"/>
            <a:ext cx="3729600" cy="384900"/>
          </a:xfrm>
          <a:prstGeom prst="roundRect">
            <a:avLst>
              <a:gd fmla="val 16667" name="adj"/>
            </a:avLst>
          </a:prstGeom>
          <a:solidFill>
            <a:srgbClr val="00C984"/>
          </a:solidFill>
          <a:ln cap="flat" cmpd="sng" w="9525">
            <a:solidFill>
              <a:srgbClr val="00C9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50" name="Google Shape;750;p102"/>
          <p:cNvSpPr txBox="1"/>
          <p:nvPr/>
        </p:nvSpPr>
        <p:spPr>
          <a:xfrm>
            <a:off x="5286555" y="308202"/>
            <a:ext cx="3879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go.codepath.org/careerservices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54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3"/>
          <p:cNvSpPr txBox="1"/>
          <p:nvPr/>
        </p:nvSpPr>
        <p:spPr>
          <a:xfrm>
            <a:off x="3226645" y="2942850"/>
            <a:ext cx="269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2BCFF"/>
                </a:solidFill>
                <a:latin typeface="Poppins"/>
                <a:ea typeface="Poppins"/>
                <a:cs typeface="Poppins"/>
                <a:sym typeface="Poppins"/>
              </a:rPr>
              <a:t>SIGN UP NOW!</a:t>
            </a:r>
            <a:endParaRPr sz="1500">
              <a:solidFill>
                <a:srgbClr val="02BCFF"/>
              </a:solidFill>
            </a:endParaRPr>
          </a:p>
        </p:txBody>
      </p:sp>
      <p:sp>
        <p:nvSpPr>
          <p:cNvPr id="756" name="Google Shape;756;p103"/>
          <p:cNvSpPr/>
          <p:nvPr/>
        </p:nvSpPr>
        <p:spPr>
          <a:xfrm>
            <a:off x="1855925" y="3651625"/>
            <a:ext cx="5486400" cy="646500"/>
          </a:xfrm>
          <a:prstGeom prst="roundRect">
            <a:avLst>
              <a:gd fmla="val 16667" name="adj"/>
            </a:avLst>
          </a:prstGeom>
          <a:solidFill>
            <a:srgbClr val="02BCFF"/>
          </a:solidFill>
          <a:ln cap="flat" cmpd="sng" w="9525">
            <a:solidFill>
              <a:srgbClr val="02B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03"/>
          <p:cNvSpPr txBox="1"/>
          <p:nvPr/>
        </p:nvSpPr>
        <p:spPr>
          <a:xfrm>
            <a:off x="1725000" y="3772900"/>
            <a:ext cx="57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go.codepath.org/resume-review-week</a:t>
            </a:r>
            <a:endParaRPr sz="2000"/>
          </a:p>
        </p:txBody>
      </p:sp>
      <p:pic>
        <p:nvPicPr>
          <p:cNvPr descr="Mouse Cursor Vector Art. image - Free stock photo - Public Domain ..." id="758" name="Google Shape;75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300" y="4131925"/>
            <a:ext cx="380064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03"/>
          <p:cNvSpPr txBox="1"/>
          <p:nvPr/>
        </p:nvSpPr>
        <p:spPr>
          <a:xfrm>
            <a:off x="1423649" y="1311900"/>
            <a:ext cx="631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RESUME REVIEW WEEK- SPRING 2025</a:t>
            </a:r>
            <a:endParaRPr sz="1500"/>
          </a:p>
        </p:txBody>
      </p:sp>
      <p:sp>
        <p:nvSpPr>
          <p:cNvPr id="760" name="Google Shape;760;p103"/>
          <p:cNvSpPr txBox="1"/>
          <p:nvPr/>
        </p:nvSpPr>
        <p:spPr>
          <a:xfrm>
            <a:off x="1835850" y="897200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March 31st - April 3rd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1" name="Google Shape;761;p103"/>
          <p:cNvSpPr txBox="1"/>
          <p:nvPr/>
        </p:nvSpPr>
        <p:spPr>
          <a:xfrm>
            <a:off x="1859250" y="1758325"/>
            <a:ext cx="5386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Submit your resume and choose a timeslot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Match with a professional working in tech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Meet 1:1 for a 25 minute feedback session on your resume</a:t>
            </a:r>
            <a:endParaRPr/>
          </a:p>
        </p:txBody>
      </p:sp>
      <p:pic>
        <p:nvPicPr>
          <p:cNvPr id="762" name="Google Shape;76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25" y="59200"/>
            <a:ext cx="1329249" cy="9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54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4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104"/>
          <p:cNvSpPr txBox="1"/>
          <p:nvPr/>
        </p:nvSpPr>
        <p:spPr>
          <a:xfrm>
            <a:off x="228600" y="3478375"/>
            <a:ext cx="883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Students who utilize our services are </a:t>
            </a:r>
            <a:r>
              <a:rPr b="1"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38% more likely </a:t>
            </a: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land roles in tech! 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 you complete your CodePath course, you will retain access to our resources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Don’t do it alone; let us support you! 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9" name="Google Shape;769;p104" title="Meet the team! 2025 V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4"/>
          <p:cNvSpPr/>
          <p:nvPr/>
        </p:nvSpPr>
        <p:spPr>
          <a:xfrm>
            <a:off x="143875" y="4606575"/>
            <a:ext cx="8839200" cy="412200"/>
          </a:xfrm>
          <a:prstGeom prst="rect">
            <a:avLst/>
          </a:prstGeom>
          <a:solidFill>
            <a:srgbClr val="1A1D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5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You’ll Learn…</a:t>
            </a:r>
            <a:endParaRPr/>
          </a:p>
        </p:txBody>
      </p:sp>
      <p:sp>
        <p:nvSpPr>
          <p:cNvPr id="776" name="Google Shape;776;p105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7" name="Google Shape;777;p105"/>
          <p:cNvSpPr txBox="1"/>
          <p:nvPr>
            <p:ph idx="1" type="body"/>
          </p:nvPr>
        </p:nvSpPr>
        <p:spPr>
          <a:xfrm>
            <a:off x="450500" y="2012175"/>
            <a:ext cx="8227800" cy="23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Ways you can actively chart the course of your own career 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6"/>
          <p:cNvSpPr txBox="1"/>
          <p:nvPr>
            <p:ph type="title"/>
          </p:nvPr>
        </p:nvSpPr>
        <p:spPr>
          <a:xfrm>
            <a:off x="884825" y="2317200"/>
            <a:ext cx="74178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Managing Stress in a Tough Landscape</a:t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7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Recruitment Landscape</a:t>
            </a:r>
            <a:endParaRPr/>
          </a:p>
        </p:txBody>
      </p:sp>
      <p:sp>
        <p:nvSpPr>
          <p:cNvPr id="788" name="Google Shape;788;p107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107"/>
          <p:cNvSpPr txBox="1"/>
          <p:nvPr>
            <p:ph idx="4294967295" type="body"/>
          </p:nvPr>
        </p:nvSpPr>
        <p:spPr>
          <a:xfrm>
            <a:off x="450500" y="1358075"/>
            <a:ext cx="8227800" cy="1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The recruitment landscape is constantly changing.  </a:t>
            </a:r>
            <a:endParaRPr sz="21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Applications, on their own,</a:t>
            </a:r>
            <a:r>
              <a:rPr lang="en" sz="2100">
                <a:solidFill>
                  <a:schemeClr val="accent3"/>
                </a:solidFill>
              </a:rPr>
              <a:t> are no longer enough.</a:t>
            </a:r>
            <a:r>
              <a:rPr lang="en" sz="2100">
                <a:solidFill>
                  <a:schemeClr val="accent3"/>
                </a:solidFill>
              </a:rPr>
              <a:t> </a:t>
            </a:r>
            <a:endParaRPr sz="2100">
              <a:solidFill>
                <a:schemeClr val="accent3"/>
              </a:solidFill>
            </a:endParaRPr>
          </a:p>
        </p:txBody>
      </p:sp>
      <p:graphicFrame>
        <p:nvGraphicFramePr>
          <p:cNvPr id="790" name="Google Shape;790;p107"/>
          <p:cNvGraphicFramePr/>
          <p:nvPr/>
        </p:nvGraphicFramePr>
        <p:xfrm>
          <a:off x="952500" y="260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{9E5E2253-922E-4935-BE4F-42104BEB7AB9}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Developing your Career Artifacts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Studying leetcode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Practicing behavioral interview questions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Applications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Networking and Outreach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Attending Events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All on top of your classes and homework assignments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8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6" name="Google Shape;796;p108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 Light"/>
                <a:ea typeface="Inter Light"/>
                <a:cs typeface="Inter Light"/>
                <a:sym typeface="Int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descr="title-id" id="797" name="Google Shape;797;p108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do you feel like is outside of your control?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8" name="Google Shape;798;p108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9" name="Google Shape;799;p108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800" name="Google Shape;80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01" name="Google Shape;801;p10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802" name="Google Shape;802;p108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9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8" name="Google Shape;808;p109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 Light"/>
                <a:ea typeface="Inter Light"/>
                <a:cs typeface="Inter Light"/>
                <a:sym typeface="Int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descr="title-id" id="809" name="Google Shape;809;p109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do you feel like is in your control?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0" name="Google Shape;810;p109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11" name="Google Shape;811;p109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812" name="Google Shape;812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13" name="Google Shape;813;p10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814" name="Google Shape;814;p10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0"/>
          <p:cNvSpPr txBox="1"/>
          <p:nvPr>
            <p:ph type="title"/>
          </p:nvPr>
        </p:nvSpPr>
        <p:spPr>
          <a:xfrm>
            <a:off x="457200" y="445025"/>
            <a:ext cx="26475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What You can Control.</a:t>
            </a:r>
            <a:endParaRPr/>
          </a:p>
        </p:txBody>
      </p:sp>
      <p:sp>
        <p:nvSpPr>
          <p:cNvPr id="820" name="Google Shape;820;p110"/>
          <p:cNvSpPr txBox="1"/>
          <p:nvPr>
            <p:ph idx="1" type="body"/>
          </p:nvPr>
        </p:nvSpPr>
        <p:spPr>
          <a:xfrm>
            <a:off x="3705250" y="445025"/>
            <a:ext cx="5127000" cy="4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Manage your time by building a schedule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Dedicate time for networking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Research and prepare for events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 ways to stay organized.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Build sustainable good habits.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 simple, repeatable ways to manage your stress.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Tackle one thing at a time. 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36" name="Google Shape;636;p93"/>
          <p:cNvGraphicFramePr/>
          <p:nvPr/>
        </p:nvGraphicFramePr>
        <p:xfrm>
          <a:off x="451525" y="1242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{9E5E2253-922E-4935-BE4F-42104BEB7AB9}</a:tableStyleId>
              </a:tblPr>
              <a:tblGrid>
                <a:gridCol w="635900"/>
                <a:gridCol w="7068125"/>
              </a:tblGrid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Announcements</a:t>
                      </a:r>
                      <a:endParaRPr sz="15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Introductions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Managing Stress in a Tough Landscape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4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Actively Expand your Network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Activity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7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Questions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11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Actively Expand your Network</a:t>
            </a:r>
            <a:endParaRPr b="1" sz="2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2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Networking?</a:t>
            </a:r>
            <a:endParaRPr/>
          </a:p>
        </p:txBody>
      </p:sp>
      <p:sp>
        <p:nvSpPr>
          <p:cNvPr id="831" name="Google Shape;831;p112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2" name="Google Shape;832;p112"/>
          <p:cNvSpPr txBox="1"/>
          <p:nvPr>
            <p:ph idx="4294967295" type="body"/>
          </p:nvPr>
        </p:nvSpPr>
        <p:spPr>
          <a:xfrm>
            <a:off x="450500" y="1510475"/>
            <a:ext cx="8227800" cy="28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Networking</a:t>
            </a:r>
            <a:r>
              <a:rPr lang="en" sz="2100">
                <a:solidFill>
                  <a:schemeClr val="accent3"/>
                </a:solidFill>
              </a:rPr>
              <a:t>: building professional relationships </a:t>
            </a:r>
            <a:endParaRPr sz="21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Vertical Networking</a:t>
            </a:r>
            <a:r>
              <a:rPr lang="en" sz="2100">
                <a:solidFill>
                  <a:schemeClr val="accent3"/>
                </a:solidFill>
              </a:rPr>
              <a:t>: getting connected with professionals, hiring managers, recruiters - opens up recruitment opportunities</a:t>
            </a:r>
            <a:endParaRPr sz="21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Horizontal Networking</a:t>
            </a:r>
            <a:r>
              <a:rPr lang="en" sz="2100">
                <a:solidFill>
                  <a:schemeClr val="accent3"/>
                </a:solidFill>
              </a:rPr>
              <a:t>:  Helping you </a:t>
            </a:r>
            <a:r>
              <a:rPr i="1" lang="en" sz="2100">
                <a:solidFill>
                  <a:schemeClr val="accent3"/>
                </a:solidFill>
              </a:rPr>
              <a:t>succeed</a:t>
            </a:r>
            <a:r>
              <a:rPr lang="en" sz="2100">
                <a:solidFill>
                  <a:schemeClr val="accent3"/>
                </a:solidFill>
              </a:rPr>
              <a:t> with opportunities, supports you through difficult times</a:t>
            </a:r>
            <a:endParaRPr sz="21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3"/>
          <p:cNvSpPr txBox="1"/>
          <p:nvPr>
            <p:ph type="title"/>
          </p:nvPr>
        </p:nvSpPr>
        <p:spPr>
          <a:xfrm>
            <a:off x="450500" y="347200"/>
            <a:ext cx="66438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How to Network</a:t>
            </a:r>
            <a:endParaRPr sz="2900"/>
          </a:p>
        </p:txBody>
      </p:sp>
      <p:sp>
        <p:nvSpPr>
          <p:cNvPr id="838" name="Google Shape;838;p113"/>
          <p:cNvSpPr txBox="1"/>
          <p:nvPr>
            <p:ph idx="3" type="body"/>
          </p:nvPr>
        </p:nvSpPr>
        <p:spPr>
          <a:xfrm>
            <a:off x="454097" y="2056625"/>
            <a:ext cx="33165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Direct Outreach (i.e. LinkedIn)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Company-sponsored Events 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Conferences 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Career Fairs, and other recruitment events 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Mentorship (i.e. CodePath Mentor Network)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Social Gatherings (i.e. local meetups) </a:t>
            </a:r>
            <a:endParaRPr sz="1300"/>
          </a:p>
        </p:txBody>
      </p:sp>
      <p:sp>
        <p:nvSpPr>
          <p:cNvPr id="839" name="Google Shape;839;p113"/>
          <p:cNvSpPr txBox="1"/>
          <p:nvPr>
            <p:ph idx="1" type="subTitle"/>
          </p:nvPr>
        </p:nvSpPr>
        <p:spPr>
          <a:xfrm>
            <a:off x="450500" y="1684400"/>
            <a:ext cx="30288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Vertical Networking: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0" name="Google Shape;840;p113"/>
          <p:cNvSpPr txBox="1"/>
          <p:nvPr>
            <p:ph idx="12" type="sldNum"/>
          </p:nvPr>
        </p:nvSpPr>
        <p:spPr>
          <a:xfrm>
            <a:off x="8330104" y="4683775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1" name="Google Shape;841;p113"/>
          <p:cNvSpPr txBox="1"/>
          <p:nvPr>
            <p:ph idx="2" type="subTitle"/>
          </p:nvPr>
        </p:nvSpPr>
        <p:spPr>
          <a:xfrm>
            <a:off x="4112475" y="1684400"/>
            <a:ext cx="30288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Horizontal Networking: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2" name="Google Shape;842;p113"/>
          <p:cNvSpPr txBox="1"/>
          <p:nvPr>
            <p:ph idx="4" type="body"/>
          </p:nvPr>
        </p:nvSpPr>
        <p:spPr>
          <a:xfrm>
            <a:off x="4112475" y="2056625"/>
            <a:ext cx="3178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Organizations and Clubs (CodePath!)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Events and Hackathons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Social Media and Virtual Gathering Spaces 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14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Subject: Hey, can you help me?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Hey I saw that you work at [Company]. Can you refer me or get me hired? Also, do you have time for a quick call?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Thanks,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[Student’s Name]</a:t>
            </a:r>
            <a:endParaRPr sz="1200"/>
          </a:p>
        </p:txBody>
      </p:sp>
      <p:sp>
        <p:nvSpPr>
          <p:cNvPr id="848" name="Google Shape;848;p1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9" name="Google Shape;849;p114"/>
          <p:cNvSpPr txBox="1"/>
          <p:nvPr>
            <p:ph idx="1" type="subTitle"/>
          </p:nvPr>
        </p:nvSpPr>
        <p:spPr>
          <a:xfrm>
            <a:off x="3610500" y="588000"/>
            <a:ext cx="52335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/>
              <a:t>How would you feel about receiving this message? </a:t>
            </a:r>
            <a:endParaRPr/>
          </a:p>
        </p:txBody>
      </p:sp>
      <p:cxnSp>
        <p:nvCxnSpPr>
          <p:cNvPr id="850" name="Google Shape;850;p114"/>
          <p:cNvCxnSpPr/>
          <p:nvPr/>
        </p:nvCxnSpPr>
        <p:spPr>
          <a:xfrm>
            <a:off x="592350" y="1470975"/>
            <a:ext cx="12600" cy="16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5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6" name="Google Shape;856;p115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857" name="Google Shape;857;p11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858" name="Google Shape;858;p115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How do you feel about receiving this message?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9" name="Google Shape;859;p115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0" name="Google Shape;860;p115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61" name="Google Shape;861;p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62" name="Google Shape;862;p11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16"/>
          <p:cNvSpPr txBox="1"/>
          <p:nvPr>
            <p:ph idx="2" type="body"/>
          </p:nvPr>
        </p:nvSpPr>
        <p:spPr>
          <a:xfrm>
            <a:off x="604800" y="1111248"/>
            <a:ext cx="8239200" cy="29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Subject: Insight on Your Experience at [Company]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Hi [Name],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 hope you're doing well. My name is [Name], and I’m a [Major] student at [School] exploring opportunities in Computer Science. I came across your profile and was impressed by your experience at [Company].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If you’re available, I’d greatly appreciate 15 minutes of your time to hear your insights on your career path and any advice you may have for someone starting out. I understand you’re busy, so I appreciate any time you can spare.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Looking forward to the possibility of connecting. Thank you!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Best,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[Name]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[LinkedIn]</a:t>
            </a:r>
            <a:endParaRPr sz="1200"/>
          </a:p>
        </p:txBody>
      </p:sp>
      <p:sp>
        <p:nvSpPr>
          <p:cNvPr id="868" name="Google Shape;868;p11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9" name="Google Shape;869;p116"/>
          <p:cNvSpPr txBox="1"/>
          <p:nvPr>
            <p:ph idx="1" type="subTitle"/>
          </p:nvPr>
        </p:nvSpPr>
        <p:spPr>
          <a:xfrm>
            <a:off x="3610500" y="588000"/>
            <a:ext cx="52335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How would you feel about receiving this message? </a:t>
            </a:r>
            <a:endParaRPr/>
          </a:p>
        </p:txBody>
      </p:sp>
      <p:cxnSp>
        <p:nvCxnSpPr>
          <p:cNvPr id="870" name="Google Shape;870;p116"/>
          <p:cNvCxnSpPr/>
          <p:nvPr/>
        </p:nvCxnSpPr>
        <p:spPr>
          <a:xfrm>
            <a:off x="592350" y="1480850"/>
            <a:ext cx="9900" cy="29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17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6" name="Google Shape;876;p117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877" name="Google Shape;877;p11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878" name="Google Shape;878;p117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How do you feel about receiving this message?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9" name="Google Shape;879;p117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0" name="Google Shape;880;p117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81" name="Google Shape;881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82" name="Google Shape;882;p117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18"/>
          <p:cNvSpPr txBox="1"/>
          <p:nvPr>
            <p:ph idx="2" type="body"/>
          </p:nvPr>
        </p:nvSpPr>
        <p:spPr>
          <a:xfrm>
            <a:off x="604800" y="1111248"/>
            <a:ext cx="8239200" cy="29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Subject: Excited to Connect &amp; Learn from You!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Hi [Name],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 hope you're having a great day! My name is [Your Name], and I’m a [Your Major] student at [Your University] interested in [Industry/Field]. I came across your profile and was really inspired by your journey at [Company]—it looks like you’ve had such an exciting career!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I’d love to learn more about your experience and any advice you might have for someone just starting out. If you’re open to a quick 15-minute chat, I’d truly appreciate it! No worries if you’re busy—I just wanted to reach out and say hello.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Looking forward to connecting! 😊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Best,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[Your Name]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[Your LinkedIn (if applicable)]</a:t>
            </a:r>
            <a:endParaRPr sz="1200"/>
          </a:p>
        </p:txBody>
      </p:sp>
      <p:sp>
        <p:nvSpPr>
          <p:cNvPr id="888" name="Google Shape;888;p11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9" name="Google Shape;889;p118"/>
          <p:cNvSpPr txBox="1"/>
          <p:nvPr>
            <p:ph idx="1" type="subTitle"/>
          </p:nvPr>
        </p:nvSpPr>
        <p:spPr>
          <a:xfrm>
            <a:off x="3610500" y="588000"/>
            <a:ext cx="52335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/>
              <a:t>How would you feel about receiving this message? </a:t>
            </a:r>
            <a:endParaRPr/>
          </a:p>
        </p:txBody>
      </p:sp>
      <p:cxnSp>
        <p:nvCxnSpPr>
          <p:cNvPr id="890" name="Google Shape;890;p118"/>
          <p:cNvCxnSpPr/>
          <p:nvPr/>
        </p:nvCxnSpPr>
        <p:spPr>
          <a:xfrm>
            <a:off x="592350" y="1480850"/>
            <a:ext cx="29700" cy="31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9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p119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897" name="Google Shape;897;p1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898" name="Google Shape;898;p119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How do you feel about receiving this message?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9" name="Google Shape;899;p119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0" name="Google Shape;900;p119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01" name="Google Shape;901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902" name="Google Shape;902;p11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8" name="Google Shape;908;p120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if a message is perfectly crafted, if delivered at the wrong time or place, it can have a negative impact.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2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Matters!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4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‼️ Housekeeping Note:  All discussions and Q&amp;A will be hosted via Slido.  Questions will be answered at the end! 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1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5" name="Google Shape;915;p121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916" name="Google Shape;916;p12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917" name="Google Shape;917;p121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Rate the following Networking interactions from highest-to-lowest quality.</a:t>
            </a:r>
            <a:endParaRPr b="1" sz="35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8" name="Google Shape;918;p121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9" name="Google Shape;919;p121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20" name="Google Shape;920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921" name="Google Shape;921;p121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22"/>
          <p:cNvSpPr txBox="1"/>
          <p:nvPr>
            <p:ph type="title"/>
          </p:nvPr>
        </p:nvSpPr>
        <p:spPr>
          <a:xfrm>
            <a:off x="602900" y="347200"/>
            <a:ext cx="6884700" cy="738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 </a:t>
            </a:r>
            <a:r>
              <a:rPr b="1" lang="en" sz="1900"/>
              <a:t>CAN’T</a:t>
            </a:r>
            <a:r>
              <a:rPr lang="en" sz="1900"/>
              <a:t> control how someone perceives you.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 </a:t>
            </a:r>
            <a:r>
              <a:rPr b="1" lang="en" sz="1900"/>
              <a:t>CAN</a:t>
            </a:r>
            <a:r>
              <a:rPr lang="en" sz="1900"/>
              <a:t> control how you present yourself.</a:t>
            </a:r>
            <a:endParaRPr sz="1900"/>
          </a:p>
        </p:txBody>
      </p:sp>
      <p:sp>
        <p:nvSpPr>
          <p:cNvPr id="927" name="Google Shape;927;p122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928" name="Google Shape;928;p122"/>
          <p:cNvSpPr txBox="1"/>
          <p:nvPr>
            <p:ph idx="1" type="body"/>
          </p:nvPr>
        </p:nvSpPr>
        <p:spPr>
          <a:xfrm>
            <a:off x="450500" y="2055425"/>
            <a:ext cx="7447500" cy="22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Recruitment is subjective:  There is no single “right” way to present yourself.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Start by practicing professionalism, and work to add your own personal flair to it over time.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Start with a template, and refine it until you are happy with it.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Accept that it won’t </a:t>
            </a:r>
            <a:r>
              <a:rPr i="1" lang="en"/>
              <a:t>always</a:t>
            </a:r>
            <a:r>
              <a:rPr lang="en"/>
              <a:t> work.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People are busy.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Not everyone meshes well together.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You can continue to refine your approach as you practice. </a:t>
            </a:r>
            <a:endParaRPr/>
          </a:p>
        </p:txBody>
      </p:sp>
      <p:sp>
        <p:nvSpPr>
          <p:cNvPr id="929" name="Google Shape;929;p122"/>
          <p:cNvSpPr txBox="1"/>
          <p:nvPr>
            <p:ph idx="2" type="subTitle"/>
          </p:nvPr>
        </p:nvSpPr>
        <p:spPr>
          <a:xfrm>
            <a:off x="450500" y="1684400"/>
            <a:ext cx="55125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Communication Defines Your Professional Reputation.</a:t>
            </a:r>
            <a:endParaRPr/>
          </a:p>
        </p:txBody>
      </p:sp>
      <p:sp>
        <p:nvSpPr>
          <p:cNvPr id="930" name="Google Shape;930;p122"/>
          <p:cNvSpPr txBox="1"/>
          <p:nvPr/>
        </p:nvSpPr>
        <p:spPr>
          <a:xfrm>
            <a:off x="-23700" y="368825"/>
            <a:ext cx="40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💡</a:t>
            </a:r>
            <a:endParaRPr sz="3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23"/>
          <p:cNvSpPr txBox="1"/>
          <p:nvPr>
            <p:ph type="title"/>
          </p:nvPr>
        </p:nvSpPr>
        <p:spPr>
          <a:xfrm>
            <a:off x="457200" y="445025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a Demo!</a:t>
            </a:r>
            <a:endParaRPr/>
          </a:p>
        </p:txBody>
      </p:sp>
      <p:sp>
        <p:nvSpPr>
          <p:cNvPr id="936" name="Google Shape;936;p123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7" name="Google Shape;937;p123"/>
          <p:cNvSpPr txBox="1"/>
          <p:nvPr/>
        </p:nvSpPr>
        <p:spPr>
          <a:xfrm>
            <a:off x="734775" y="1763475"/>
            <a:ext cx="6466200" cy="21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go.codepath.org/careerhelp</a:t>
            </a:r>
            <a:endParaRPr sz="2700">
              <a:solidFill>
                <a:srgbClr val="00C98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C98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C98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Instantly improve your professionalism: </a:t>
            </a:r>
            <a:endParaRPr sz="2700">
              <a:solidFill>
                <a:srgbClr val="00C98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C98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C98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Ask our Career Bot for a message or email template! </a:t>
            </a:r>
            <a:endParaRPr sz="2700">
              <a:solidFill>
                <a:srgbClr val="00C98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24"/>
          <p:cNvSpPr txBox="1"/>
          <p:nvPr>
            <p:ph type="title"/>
          </p:nvPr>
        </p:nvSpPr>
        <p:spPr>
          <a:xfrm>
            <a:off x="470775" y="1516025"/>
            <a:ext cx="5274300" cy="1420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some Reflection</a:t>
            </a:r>
            <a:endParaRPr/>
          </a:p>
        </p:txBody>
      </p:sp>
      <p:sp>
        <p:nvSpPr>
          <p:cNvPr id="943" name="Google Shape;943;p124"/>
          <p:cNvSpPr txBox="1"/>
          <p:nvPr>
            <p:ph idx="12" type="sldNum"/>
          </p:nvPr>
        </p:nvSpPr>
        <p:spPr>
          <a:xfrm>
            <a:off x="4500562" y="4905375"/>
            <a:ext cx="138300" cy="1155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fld id="{00000000-1234-1234-1234-123412341234}" type="slidenum">
              <a:rPr lang="en"/>
              <a:t>‹#›</a:t>
            </a:fld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944" name="Google Shape;944;p124"/>
          <p:cNvSpPr txBox="1"/>
          <p:nvPr>
            <p:ph idx="1" type="subTitle"/>
          </p:nvPr>
        </p:nvSpPr>
        <p:spPr>
          <a:xfrm>
            <a:off x="3702175" y="3040025"/>
            <a:ext cx="49470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one thing you are going to do to take the driver’s seat in </a:t>
            </a: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your</a:t>
            </a:r>
            <a:r>
              <a:rPr lang="en" sz="1500"/>
              <a:t> job/internship search</a:t>
            </a:r>
            <a:r>
              <a:rPr lang="en" sz="1500"/>
              <a:t>?</a:t>
            </a:r>
            <a:endParaRPr sz="15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500"/>
              <a:t>(For example: I’m going to leverage the Career Bot for templates, to message more professionally! </a:t>
            </a:r>
            <a:endParaRPr i="1" sz="1500"/>
          </a:p>
        </p:txBody>
      </p:sp>
      <p:sp>
        <p:nvSpPr>
          <p:cNvPr id="945" name="Google Shape;945;p124"/>
          <p:cNvSpPr txBox="1"/>
          <p:nvPr>
            <p:ph idx="2" type="subTitle"/>
          </p:nvPr>
        </p:nvSpPr>
        <p:spPr>
          <a:xfrm>
            <a:off x="622375" y="3040025"/>
            <a:ext cx="3079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25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1" name="Google Shape;951;p125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 Light"/>
                <a:ea typeface="Inter Light"/>
                <a:cs typeface="Inter Light"/>
                <a:sym typeface="Int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poll-type-id" id="952" name="Google Shape;952;p12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953" name="Google Shape;953;p125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one thing you are going to do to take the driver’s seat in your job/internship search?</a:t>
            </a:r>
            <a:endParaRPr b="1" sz="25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4" name="Google Shape;954;p125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5" name="Google Shape;955;p125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956" name="Google Shape;956;p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957" name="Google Shape;957;p12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6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Q&amp;A Housekeeping: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your questions </a:t>
            </a:r>
            <a:r>
              <a:rPr lang="en"/>
              <a:t>in</a:t>
            </a:r>
            <a:r>
              <a:rPr lang="en"/>
              <a:t> the Slido.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Upvote questions you are curious about; I will be answering top-voted questions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27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 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28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3" name="Google Shape;973;p128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974" name="Google Shape;974;p12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975" name="Google Shape;975;p128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Audience Q&amp;A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6" name="Google Shape;976;p128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7" name="Google Shape;977;p128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78" name="Google Shape;9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979" name="Google Shape;979;p128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29"/>
          <p:cNvSpPr txBox="1"/>
          <p:nvPr>
            <p:ph type="title"/>
          </p:nvPr>
        </p:nvSpPr>
        <p:spPr>
          <a:xfrm>
            <a:off x="450500" y="580950"/>
            <a:ext cx="7632900" cy="57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C3 Wrap Up: Share Your Feedback!</a:t>
            </a:r>
            <a:endParaRPr/>
          </a:p>
        </p:txBody>
      </p:sp>
      <p:sp>
        <p:nvSpPr>
          <p:cNvPr id="985" name="Google Shape;985;p129"/>
          <p:cNvSpPr txBox="1"/>
          <p:nvPr>
            <p:ph idx="12" type="sldNum"/>
          </p:nvPr>
        </p:nvSpPr>
        <p:spPr>
          <a:xfrm>
            <a:off x="8330129" y="4686300"/>
            <a:ext cx="319200" cy="3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6" name="Google Shape;986;p129"/>
          <p:cNvSpPr txBox="1"/>
          <p:nvPr>
            <p:ph idx="4294967295" type="body"/>
          </p:nvPr>
        </p:nvSpPr>
        <p:spPr>
          <a:xfrm>
            <a:off x="450500" y="1358075"/>
            <a:ext cx="8227800" cy="1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0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Space Mono"/>
              <a:buChar char="●"/>
            </a:pPr>
            <a:r>
              <a:rPr lang="en" sz="207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We want to know how the C3 experience went for you!</a:t>
            </a:r>
            <a:endParaRPr sz="207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600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Space Mono"/>
              <a:buChar char="●"/>
            </a:pPr>
            <a:r>
              <a:rPr lang="en" sz="207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Please take time </a:t>
            </a:r>
            <a:r>
              <a:rPr b="1" lang="en" sz="207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now in session</a:t>
            </a:r>
            <a:r>
              <a:rPr lang="en" sz="207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to complete </a:t>
            </a:r>
            <a:r>
              <a:rPr lang="en" sz="2070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3"/>
              </a:rPr>
              <a:t>this feedback survey </a:t>
            </a:r>
            <a:endParaRPr sz="207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600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Space Mono"/>
              <a:buChar char="●"/>
            </a:pPr>
            <a:r>
              <a:rPr lang="en" sz="207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Please do not leave the session till you have completed it! ❤️</a:t>
            </a:r>
            <a:endParaRPr sz="207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7" name="Google Shape;647;p95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648" name="Google Shape;648;p9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649" name="Google Shape;649;p95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Join at slido.com</a:t>
            </a:r>
            <a:b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#C3202501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0" name="Google Shape;650;p95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1" name="Google Shape;651;p95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2" name="Google Shape;652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653" name="Google Shape;653;p9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6"/>
          <p:cNvSpPr txBox="1"/>
          <p:nvPr/>
        </p:nvSpPr>
        <p:spPr>
          <a:xfrm>
            <a:off x="1121550" y="2156100"/>
            <a:ext cx="690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Welcome to your Career Crash Course!</a:t>
            </a:r>
            <a:endParaRPr b="1" sz="2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7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97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665" name="Google Shape;665;p9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666" name="Google Shape;666;p97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the biggest blocker in your job/internship search?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7" name="Google Shape;667;p97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97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9" name="Google Shape;669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670" name="Google Shape;670;p97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8"/>
          <p:cNvSpPr txBox="1"/>
          <p:nvPr>
            <p:ph idx="4294967295" type="body"/>
          </p:nvPr>
        </p:nvSpPr>
        <p:spPr>
          <a:xfrm>
            <a:off x="565375" y="333100"/>
            <a:ext cx="50643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Hi, I’m Kelsey ☕️</a:t>
            </a:r>
            <a:endParaRPr sz="26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1.png" id="676" name="Google Shape;67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7350" y="3321725"/>
            <a:ext cx="3592575" cy="354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98"/>
          <p:cNvSpPr txBox="1"/>
          <p:nvPr/>
        </p:nvSpPr>
        <p:spPr>
          <a:xfrm>
            <a:off x="3032300" y="1055300"/>
            <a:ext cx="5659200" cy="83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 believe that learning how to job search as well as direct your own career growth is crucial for landing offers and long-term career happiness! And I love teaching it!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8" name="Google Shape;678;p98"/>
          <p:cNvSpPr txBox="1"/>
          <p:nvPr/>
        </p:nvSpPr>
        <p:spPr>
          <a:xfrm>
            <a:off x="336775" y="3457250"/>
            <a:ext cx="254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Kelsey Johnson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| she/her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Poppins"/>
                <a:ea typeface="Poppins"/>
                <a:cs typeface="Poppins"/>
                <a:sym typeface="Poppins"/>
              </a:rPr>
              <a:t>Sr. Manager -</a:t>
            </a:r>
            <a:endParaRPr i="1"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Poppins"/>
                <a:ea typeface="Poppins"/>
                <a:cs typeface="Poppins"/>
                <a:sym typeface="Poppins"/>
              </a:rPr>
              <a:t>Student Career Success</a:t>
            </a:r>
            <a:endParaRPr i="1"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Based in: Virginia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9" name="Google Shape;679;p98"/>
          <p:cNvSpPr txBox="1"/>
          <p:nvPr/>
        </p:nvSpPr>
        <p:spPr>
          <a:xfrm>
            <a:off x="2829950" y="2106825"/>
            <a:ext cx="5593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About me: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Almost 4 years coaching at CodePath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First-gen college grad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Also: Supervise our Career Peers, Career Bot Mom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Outside of coaching: pickleball, running, coffee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0" name="Google Shape;68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25" y="1124675"/>
            <a:ext cx="2191925" cy="21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9"/>
          <p:cNvSpPr txBox="1"/>
          <p:nvPr>
            <p:ph idx="4294967295" type="body"/>
          </p:nvPr>
        </p:nvSpPr>
        <p:spPr>
          <a:xfrm>
            <a:off x="565375" y="333100"/>
            <a:ext cx="50643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Hi</a:t>
            </a:r>
            <a:r>
              <a:rPr lang="en"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, I’m Jamillah</a:t>
            </a:r>
            <a:endParaRPr sz="26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686" name="Google Shape;686;p99"/>
          <p:cNvCxnSpPr/>
          <p:nvPr/>
        </p:nvCxnSpPr>
        <p:spPr>
          <a:xfrm>
            <a:off x="4231350" y="1939750"/>
            <a:ext cx="32445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1.png" id="687" name="Google Shape;68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150" y="2407325"/>
            <a:ext cx="3592575" cy="354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9"/>
          <p:cNvSpPr txBox="1"/>
          <p:nvPr/>
        </p:nvSpPr>
        <p:spPr>
          <a:xfrm>
            <a:off x="3413300" y="1131500"/>
            <a:ext cx="4824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Consistency over Perfection!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9" name="Google Shape;689;p99"/>
          <p:cNvSpPr txBox="1"/>
          <p:nvPr/>
        </p:nvSpPr>
        <p:spPr>
          <a:xfrm>
            <a:off x="565375" y="4143050"/>
            <a:ext cx="350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Career Coach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0" name="Google Shape;690;p99"/>
          <p:cNvSpPr txBox="1"/>
          <p:nvPr/>
        </p:nvSpPr>
        <p:spPr>
          <a:xfrm>
            <a:off x="3363350" y="2106825"/>
            <a:ext cx="5593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About me: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🤝    IT Analytics and Program Manager; Career Coaching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Hiking, Travel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🔎     Mentorship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1" name="Google Shape;691;p99"/>
          <p:cNvSpPr/>
          <p:nvPr/>
        </p:nvSpPr>
        <p:spPr>
          <a:xfrm>
            <a:off x="668100" y="1059225"/>
            <a:ext cx="2075100" cy="292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99" title="image.png"/>
          <p:cNvPicPr preferRelativeResize="0"/>
          <p:nvPr/>
        </p:nvPicPr>
        <p:blipFill rotWithShape="1">
          <a:blip r:embed="rId4">
            <a:alphaModFix/>
          </a:blip>
          <a:srcRect b="0" l="0" r="0" t="16043"/>
          <a:stretch/>
        </p:blipFill>
        <p:spPr>
          <a:xfrm>
            <a:off x="181125" y="1053775"/>
            <a:ext cx="3106024" cy="2996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 for free use: Globe vector" id="693" name="Google Shape;69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6538" y="2633725"/>
            <a:ext cx="369188" cy="36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0"/>
          <p:cNvSpPr txBox="1"/>
          <p:nvPr>
            <p:ph idx="4294967295" type="body"/>
          </p:nvPr>
        </p:nvSpPr>
        <p:spPr>
          <a:xfrm>
            <a:off x="565375" y="333100"/>
            <a:ext cx="50643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"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Hi, I’m Dani </a:t>
            </a:r>
            <a:endParaRPr sz="26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03E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699" name="Google Shape;699;p100"/>
          <p:cNvCxnSpPr/>
          <p:nvPr/>
        </p:nvCxnSpPr>
        <p:spPr>
          <a:xfrm>
            <a:off x="4231350" y="2092150"/>
            <a:ext cx="32445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1.png" id="700" name="Google Shape;70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150" y="2407325"/>
            <a:ext cx="3592575" cy="354992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00"/>
          <p:cNvSpPr txBox="1"/>
          <p:nvPr/>
        </p:nvSpPr>
        <p:spPr>
          <a:xfrm>
            <a:off x="3405300" y="1115375"/>
            <a:ext cx="4896600" cy="83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My approach to coaching is individualistic, seeing the unique experiences my learners go through in their professional and academic journeys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2" name="Google Shape;702;p100"/>
          <p:cNvSpPr txBox="1"/>
          <p:nvPr/>
        </p:nvSpPr>
        <p:spPr>
          <a:xfrm>
            <a:off x="555238" y="4070900"/>
            <a:ext cx="199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Local Career Coach @ CodePath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3" name="Google Shape;703;p100"/>
          <p:cNvSpPr txBox="1"/>
          <p:nvPr/>
        </p:nvSpPr>
        <p:spPr>
          <a:xfrm>
            <a:off x="3363350" y="2106825"/>
            <a:ext cx="3400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About me: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Been at CodePath for a little over  a year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Coached over 500 students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Worked in higher education, EdTech, and nonprofits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Help students in Miami, FL through coaching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75" y="1131500"/>
            <a:ext cx="2196226" cy="274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Path Main Theme">
  <a:themeElements>
    <a:clrScheme name="Simple Light">
      <a:dk1>
        <a:srgbClr val="384E54"/>
      </a:dk1>
      <a:lt1>
        <a:srgbClr val="FFFFFF"/>
      </a:lt1>
      <a:dk2>
        <a:srgbClr val="00C984"/>
      </a:dk2>
      <a:lt2>
        <a:srgbClr val="00C98D"/>
      </a:lt2>
      <a:accent1>
        <a:srgbClr val="FFFFFF"/>
      </a:accent1>
      <a:accent2>
        <a:srgbClr val="FFFFFF"/>
      </a:accent2>
      <a:accent3>
        <a:srgbClr val="434343"/>
      </a:accent3>
      <a:accent4>
        <a:srgbClr val="00C98D"/>
      </a:accent4>
      <a:accent5>
        <a:srgbClr val="00C98D"/>
      </a:accent5>
      <a:accent6>
        <a:srgbClr val="00C98E"/>
      </a:accent6>
      <a:hlink>
        <a:srgbClr val="00768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